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FBB9E-45F7-418C-9C83-8A406E50B1D4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B42E5-0280-48BE-80DC-BCCCA0A8376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737202" y="760320"/>
            <a:ext cx="5175068" cy="722442"/>
            <a:chOff x="1737202" y="760320"/>
            <a:chExt cx="5175068" cy="722442"/>
          </a:xfrm>
        </p:grpSpPr>
        <p:sp>
          <p:nvSpPr>
            <p:cNvPr id="2" name="Freeform 1"/>
            <p:cNvSpPr/>
            <p:nvPr/>
          </p:nvSpPr>
          <p:spPr>
            <a:xfrm>
              <a:off x="1737202" y="879264"/>
              <a:ext cx="429290" cy="521027"/>
            </a:xfrm>
            <a:custGeom>
              <a:avLst/>
              <a:gdLst/>
              <a:ahLst/>
              <a:cxnLst/>
              <a:rect l="0" t="0" r="0" b="0"/>
              <a:pathLst>
                <a:path w="429290" h="521027">
                  <a:moveTo>
                    <a:pt x="0" y="5129"/>
                  </a:moveTo>
                  <a:lnTo>
                    <a:pt x="48931" y="5129"/>
                  </a:lnTo>
                  <a:lnTo>
                    <a:pt x="99895" y="8249"/>
                  </a:lnTo>
                  <a:lnTo>
                    <a:pt x="159450" y="13463"/>
                  </a:lnTo>
                  <a:lnTo>
                    <a:pt x="212191" y="18127"/>
                  </a:lnTo>
                  <a:lnTo>
                    <a:pt x="238196" y="21434"/>
                  </a:lnTo>
                  <a:lnTo>
                    <a:pt x="289726" y="17146"/>
                  </a:lnTo>
                  <a:lnTo>
                    <a:pt x="344359" y="10362"/>
                  </a:lnTo>
                  <a:lnTo>
                    <a:pt x="396181" y="4993"/>
                  </a:lnTo>
                  <a:lnTo>
                    <a:pt x="419405" y="0"/>
                  </a:lnTo>
                  <a:lnTo>
                    <a:pt x="425833" y="1709"/>
                  </a:lnTo>
                  <a:lnTo>
                    <a:pt x="428948" y="6359"/>
                  </a:lnTo>
                  <a:lnTo>
                    <a:pt x="429289" y="22054"/>
                  </a:lnTo>
                  <a:lnTo>
                    <a:pt x="421735" y="54858"/>
                  </a:lnTo>
                  <a:lnTo>
                    <a:pt x="397807" y="106709"/>
                  </a:lnTo>
                  <a:lnTo>
                    <a:pt x="381609" y="150627"/>
                  </a:lnTo>
                  <a:lnTo>
                    <a:pt x="351947" y="206082"/>
                  </a:lnTo>
                  <a:lnTo>
                    <a:pt x="333989" y="244345"/>
                  </a:lnTo>
                  <a:lnTo>
                    <a:pt x="318108" y="270590"/>
                  </a:lnTo>
                  <a:lnTo>
                    <a:pt x="302874" y="297474"/>
                  </a:lnTo>
                  <a:lnTo>
                    <a:pt x="262997" y="356398"/>
                  </a:lnTo>
                  <a:lnTo>
                    <a:pt x="235094" y="409478"/>
                  </a:lnTo>
                  <a:lnTo>
                    <a:pt x="200035" y="467559"/>
                  </a:lnTo>
                  <a:lnTo>
                    <a:pt x="168456" y="521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68870" y="140029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9797" y="782126"/>
              <a:ext cx="362898" cy="630826"/>
            </a:xfrm>
            <a:custGeom>
              <a:avLst/>
              <a:gdLst/>
              <a:ahLst/>
              <a:cxnLst/>
              <a:rect l="0" t="0" r="0" b="0"/>
              <a:pathLst>
                <a:path w="362898" h="630826">
                  <a:moveTo>
                    <a:pt x="362897" y="112796"/>
                  </a:moveTo>
                  <a:lnTo>
                    <a:pt x="327999" y="171413"/>
                  </a:lnTo>
                  <a:lnTo>
                    <a:pt x="296949" y="231653"/>
                  </a:lnTo>
                  <a:lnTo>
                    <a:pt x="255337" y="294416"/>
                  </a:lnTo>
                  <a:lnTo>
                    <a:pt x="222717" y="355183"/>
                  </a:lnTo>
                  <a:lnTo>
                    <a:pt x="201948" y="413213"/>
                  </a:lnTo>
                  <a:lnTo>
                    <a:pt x="180857" y="470118"/>
                  </a:lnTo>
                  <a:lnTo>
                    <a:pt x="165070" y="508398"/>
                  </a:lnTo>
                  <a:lnTo>
                    <a:pt x="154844" y="568146"/>
                  </a:lnTo>
                  <a:lnTo>
                    <a:pt x="159685" y="593594"/>
                  </a:lnTo>
                  <a:lnTo>
                    <a:pt x="164251" y="605293"/>
                  </a:lnTo>
                  <a:lnTo>
                    <a:pt x="178684" y="621412"/>
                  </a:lnTo>
                  <a:lnTo>
                    <a:pt x="187446" y="627348"/>
                  </a:lnTo>
                  <a:lnTo>
                    <a:pt x="206540" y="630825"/>
                  </a:lnTo>
                  <a:lnTo>
                    <a:pt x="247394" y="623524"/>
                  </a:lnTo>
                  <a:lnTo>
                    <a:pt x="265159" y="611187"/>
                  </a:lnTo>
                  <a:lnTo>
                    <a:pt x="288314" y="581392"/>
                  </a:lnTo>
                  <a:lnTo>
                    <a:pt x="311510" y="529402"/>
                  </a:lnTo>
                  <a:lnTo>
                    <a:pt x="312446" y="488009"/>
                  </a:lnTo>
                  <a:lnTo>
                    <a:pt x="301112" y="427204"/>
                  </a:lnTo>
                  <a:lnTo>
                    <a:pt x="284019" y="397287"/>
                  </a:lnTo>
                  <a:lnTo>
                    <a:pt x="229471" y="337549"/>
                  </a:lnTo>
                  <a:lnTo>
                    <a:pt x="179229" y="289449"/>
                  </a:lnTo>
                  <a:lnTo>
                    <a:pt x="118272" y="249016"/>
                  </a:lnTo>
                  <a:lnTo>
                    <a:pt x="60538" y="206080"/>
                  </a:lnTo>
                  <a:lnTo>
                    <a:pt x="10908" y="154716"/>
                  </a:lnTo>
                  <a:lnTo>
                    <a:pt x="1736" y="127528"/>
                  </a:lnTo>
                  <a:lnTo>
                    <a:pt x="0" y="98286"/>
                  </a:lnTo>
                  <a:lnTo>
                    <a:pt x="7027" y="73592"/>
                  </a:lnTo>
                  <a:lnTo>
                    <a:pt x="21069" y="54038"/>
                  </a:lnTo>
                  <a:lnTo>
                    <a:pt x="58679" y="22421"/>
                  </a:lnTo>
                  <a:lnTo>
                    <a:pt x="100663" y="6339"/>
                  </a:lnTo>
                  <a:lnTo>
                    <a:pt x="158846" y="0"/>
                  </a:lnTo>
                  <a:lnTo>
                    <a:pt x="201312" y="7105"/>
                  </a:lnTo>
                  <a:lnTo>
                    <a:pt x="241190" y="24678"/>
                  </a:lnTo>
                  <a:lnTo>
                    <a:pt x="260452" y="42047"/>
                  </a:lnTo>
                  <a:lnTo>
                    <a:pt x="278861" y="71556"/>
                  </a:lnTo>
                  <a:lnTo>
                    <a:pt x="289197" y="1022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11150" y="1105492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6140" y="9065"/>
                  </a:lnTo>
                  <a:lnTo>
                    <a:pt x="1879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85620" y="760320"/>
              <a:ext cx="404640" cy="574219"/>
            </a:xfrm>
            <a:custGeom>
              <a:avLst/>
              <a:gdLst/>
              <a:ahLst/>
              <a:cxnLst/>
              <a:rect l="0" t="0" r="0" b="0"/>
              <a:pathLst>
                <a:path w="404640" h="574219">
                  <a:moveTo>
                    <a:pt x="404639" y="71431"/>
                  </a:moveTo>
                  <a:lnTo>
                    <a:pt x="386658" y="47384"/>
                  </a:lnTo>
                  <a:lnTo>
                    <a:pt x="360317" y="27131"/>
                  </a:lnTo>
                  <a:lnTo>
                    <a:pt x="304002" y="5387"/>
                  </a:lnTo>
                  <a:lnTo>
                    <a:pt x="257967" y="0"/>
                  </a:lnTo>
                  <a:lnTo>
                    <a:pt x="207283" y="9582"/>
                  </a:lnTo>
                  <a:lnTo>
                    <a:pt x="154565" y="32611"/>
                  </a:lnTo>
                  <a:lnTo>
                    <a:pt x="122313" y="48100"/>
                  </a:lnTo>
                  <a:lnTo>
                    <a:pt x="60920" y="109741"/>
                  </a:lnTo>
                  <a:lnTo>
                    <a:pt x="33844" y="146459"/>
                  </a:lnTo>
                  <a:lnTo>
                    <a:pt x="12197" y="203537"/>
                  </a:lnTo>
                  <a:lnTo>
                    <a:pt x="0" y="254154"/>
                  </a:lnTo>
                  <a:lnTo>
                    <a:pt x="3856" y="314174"/>
                  </a:lnTo>
                  <a:lnTo>
                    <a:pt x="12407" y="374592"/>
                  </a:lnTo>
                  <a:lnTo>
                    <a:pt x="24690" y="424339"/>
                  </a:lnTo>
                  <a:lnTo>
                    <a:pt x="55976" y="483599"/>
                  </a:lnTo>
                  <a:lnTo>
                    <a:pt x="85033" y="518875"/>
                  </a:lnTo>
                  <a:lnTo>
                    <a:pt x="142021" y="553540"/>
                  </a:lnTo>
                  <a:lnTo>
                    <a:pt x="184366" y="568088"/>
                  </a:lnTo>
                  <a:lnTo>
                    <a:pt x="239547" y="574218"/>
                  </a:lnTo>
                  <a:lnTo>
                    <a:pt x="300351" y="570445"/>
                  </a:lnTo>
                  <a:lnTo>
                    <a:pt x="362288" y="559859"/>
                  </a:lnTo>
                  <a:lnTo>
                    <a:pt x="383582" y="5557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58715" y="1168663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2340" y="40857"/>
                  </a:lnTo>
                  <a:lnTo>
                    <a:pt x="23719" y="103502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79772" y="1031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06114" y="1042321"/>
              <a:ext cx="105286" cy="249152"/>
            </a:xfrm>
            <a:custGeom>
              <a:avLst/>
              <a:gdLst/>
              <a:ahLst/>
              <a:cxnLst/>
              <a:rect l="0" t="0" r="0" b="0"/>
              <a:pathLst>
                <a:path w="105286" h="249152">
                  <a:moveTo>
                    <a:pt x="0" y="157927"/>
                  </a:moveTo>
                  <a:lnTo>
                    <a:pt x="15641" y="175908"/>
                  </a:lnTo>
                  <a:lnTo>
                    <a:pt x="46842" y="231111"/>
                  </a:lnTo>
                  <a:lnTo>
                    <a:pt x="60203" y="247385"/>
                  </a:lnTo>
                  <a:lnTo>
                    <a:pt x="63532" y="249151"/>
                  </a:lnTo>
                  <a:lnTo>
                    <a:pt x="64581" y="246819"/>
                  </a:lnTo>
                  <a:lnTo>
                    <a:pt x="64111" y="241755"/>
                  </a:lnTo>
                  <a:lnTo>
                    <a:pt x="40389" y="187149"/>
                  </a:lnTo>
                  <a:lnTo>
                    <a:pt x="15197" y="127417"/>
                  </a:lnTo>
                  <a:lnTo>
                    <a:pt x="3348" y="81321"/>
                  </a:lnTo>
                  <a:lnTo>
                    <a:pt x="2232" y="68252"/>
                  </a:lnTo>
                  <a:lnTo>
                    <a:pt x="7231" y="47491"/>
                  </a:lnTo>
                  <a:lnTo>
                    <a:pt x="11840" y="38680"/>
                  </a:lnTo>
                  <a:lnTo>
                    <a:pt x="29438" y="25770"/>
                  </a:lnTo>
                  <a:lnTo>
                    <a:pt x="88329" y="353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40492" y="1048936"/>
              <a:ext cx="176234" cy="238752"/>
            </a:xfrm>
            <a:custGeom>
              <a:avLst/>
              <a:gdLst/>
              <a:ahLst/>
              <a:cxnLst/>
              <a:rect l="0" t="0" r="0" b="0"/>
              <a:pathLst>
                <a:path w="176234" h="238752">
                  <a:moveTo>
                    <a:pt x="176233" y="24970"/>
                  </a:moveTo>
                  <a:lnTo>
                    <a:pt x="165055" y="13792"/>
                  </a:lnTo>
                  <a:lnTo>
                    <a:pt x="135746" y="1251"/>
                  </a:lnTo>
                  <a:lnTo>
                    <a:pt x="113786" y="0"/>
                  </a:lnTo>
                  <a:lnTo>
                    <a:pt x="71091" y="8730"/>
                  </a:lnTo>
                  <a:lnTo>
                    <a:pt x="53074" y="21262"/>
                  </a:lnTo>
                  <a:lnTo>
                    <a:pt x="22444" y="57903"/>
                  </a:lnTo>
                  <a:lnTo>
                    <a:pt x="6534" y="88540"/>
                  </a:lnTo>
                  <a:lnTo>
                    <a:pt x="0" y="125434"/>
                  </a:lnTo>
                  <a:lnTo>
                    <a:pt x="9242" y="166002"/>
                  </a:lnTo>
                  <a:lnTo>
                    <a:pt x="26799" y="196479"/>
                  </a:lnTo>
                  <a:lnTo>
                    <a:pt x="46818" y="220327"/>
                  </a:lnTo>
                  <a:lnTo>
                    <a:pt x="73157" y="236622"/>
                  </a:lnTo>
                  <a:lnTo>
                    <a:pt x="96106" y="238751"/>
                  </a:lnTo>
                  <a:lnTo>
                    <a:pt x="158901" y="227489"/>
                  </a:lnTo>
                  <a:lnTo>
                    <a:pt x="176233" y="225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55791" y="800165"/>
              <a:ext cx="317897" cy="515898"/>
            </a:xfrm>
            <a:custGeom>
              <a:avLst/>
              <a:gdLst/>
              <a:ahLst/>
              <a:cxnLst/>
              <a:rect l="0" t="0" r="0" b="0"/>
              <a:pathLst>
                <a:path w="317897" h="515898">
                  <a:moveTo>
                    <a:pt x="8333" y="0"/>
                  </a:moveTo>
                  <a:lnTo>
                    <a:pt x="0" y="52051"/>
                  </a:lnTo>
                  <a:lnTo>
                    <a:pt x="3828" y="111537"/>
                  </a:lnTo>
                  <a:lnTo>
                    <a:pt x="7443" y="166658"/>
                  </a:lnTo>
                  <a:lnTo>
                    <a:pt x="11277" y="226420"/>
                  </a:lnTo>
                  <a:lnTo>
                    <a:pt x="17364" y="278302"/>
                  </a:lnTo>
                  <a:lnTo>
                    <a:pt x="24007" y="330855"/>
                  </a:lnTo>
                  <a:lnTo>
                    <a:pt x="27795" y="385290"/>
                  </a:lnTo>
                  <a:lnTo>
                    <a:pt x="30245" y="446727"/>
                  </a:lnTo>
                  <a:lnTo>
                    <a:pt x="32299" y="448727"/>
                  </a:lnTo>
                  <a:lnTo>
                    <a:pt x="34839" y="446550"/>
                  </a:lnTo>
                  <a:lnTo>
                    <a:pt x="59716" y="404206"/>
                  </a:lnTo>
                  <a:lnTo>
                    <a:pt x="84779" y="382717"/>
                  </a:lnTo>
                  <a:lnTo>
                    <a:pt x="120021" y="367122"/>
                  </a:lnTo>
                  <a:lnTo>
                    <a:pt x="173851" y="359777"/>
                  </a:lnTo>
                  <a:lnTo>
                    <a:pt x="214393" y="356165"/>
                  </a:lnTo>
                  <a:lnTo>
                    <a:pt x="270952" y="334321"/>
                  </a:lnTo>
                  <a:lnTo>
                    <a:pt x="302955" y="317557"/>
                  </a:lnTo>
                  <a:lnTo>
                    <a:pt x="310033" y="308801"/>
                  </a:lnTo>
                  <a:lnTo>
                    <a:pt x="317896" y="286594"/>
                  </a:lnTo>
                  <a:lnTo>
                    <a:pt x="317654" y="276460"/>
                  </a:lnTo>
                  <a:lnTo>
                    <a:pt x="311145" y="258962"/>
                  </a:lnTo>
                  <a:lnTo>
                    <a:pt x="288738" y="235957"/>
                  </a:lnTo>
                  <a:lnTo>
                    <a:pt x="254283" y="219912"/>
                  </a:lnTo>
                  <a:lnTo>
                    <a:pt x="208849" y="213338"/>
                  </a:lnTo>
                  <a:lnTo>
                    <a:pt x="163931" y="222569"/>
                  </a:lnTo>
                  <a:lnTo>
                    <a:pt x="115238" y="247819"/>
                  </a:lnTo>
                  <a:lnTo>
                    <a:pt x="84852" y="275419"/>
                  </a:lnTo>
                  <a:lnTo>
                    <a:pt x="67400" y="306994"/>
                  </a:lnTo>
                  <a:lnTo>
                    <a:pt x="58762" y="332194"/>
                  </a:lnTo>
                  <a:lnTo>
                    <a:pt x="58500" y="372689"/>
                  </a:lnTo>
                  <a:lnTo>
                    <a:pt x="70062" y="425954"/>
                  </a:lnTo>
                  <a:lnTo>
                    <a:pt x="88364" y="454672"/>
                  </a:lnTo>
                  <a:lnTo>
                    <a:pt x="116664" y="483718"/>
                  </a:lnTo>
                  <a:lnTo>
                    <a:pt x="141098" y="500035"/>
                  </a:lnTo>
                  <a:lnTo>
                    <a:pt x="181162" y="511197"/>
                  </a:lnTo>
                  <a:lnTo>
                    <a:pt x="243857" y="514968"/>
                  </a:lnTo>
                  <a:lnTo>
                    <a:pt x="303131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86356" y="806687"/>
              <a:ext cx="451717" cy="470041"/>
            </a:xfrm>
            <a:custGeom>
              <a:avLst/>
              <a:gdLst/>
              <a:ahLst/>
              <a:cxnLst/>
              <a:rect l="0" t="0" r="0" b="0"/>
              <a:pathLst>
                <a:path w="451717" h="470041">
                  <a:moveTo>
                    <a:pt x="314846" y="67178"/>
                  </a:moveTo>
                  <a:lnTo>
                    <a:pt x="305270" y="43131"/>
                  </a:lnTo>
                  <a:lnTo>
                    <a:pt x="294602" y="28804"/>
                  </a:lnTo>
                  <a:lnTo>
                    <a:pt x="275823" y="17758"/>
                  </a:lnTo>
                  <a:lnTo>
                    <a:pt x="225639" y="1134"/>
                  </a:lnTo>
                  <a:lnTo>
                    <a:pt x="201499" y="0"/>
                  </a:lnTo>
                  <a:lnTo>
                    <a:pt x="165058" y="9059"/>
                  </a:lnTo>
                  <a:lnTo>
                    <a:pt x="110823" y="38670"/>
                  </a:lnTo>
                  <a:lnTo>
                    <a:pt x="80220" y="62501"/>
                  </a:lnTo>
                  <a:lnTo>
                    <a:pt x="41634" y="123609"/>
                  </a:lnTo>
                  <a:lnTo>
                    <a:pt x="34439" y="132875"/>
                  </a:lnTo>
                  <a:lnTo>
                    <a:pt x="14485" y="194669"/>
                  </a:lnTo>
                  <a:lnTo>
                    <a:pt x="2398" y="250549"/>
                  </a:lnTo>
                  <a:lnTo>
                    <a:pt x="0" y="303224"/>
                  </a:lnTo>
                  <a:lnTo>
                    <a:pt x="2409" y="357046"/>
                  </a:lnTo>
                  <a:lnTo>
                    <a:pt x="13704" y="417154"/>
                  </a:lnTo>
                  <a:lnTo>
                    <a:pt x="26587" y="439532"/>
                  </a:lnTo>
                  <a:lnTo>
                    <a:pt x="45181" y="456107"/>
                  </a:lnTo>
                  <a:lnTo>
                    <a:pt x="69043" y="467373"/>
                  </a:lnTo>
                  <a:lnTo>
                    <a:pt x="92126" y="470040"/>
                  </a:lnTo>
                  <a:lnTo>
                    <a:pt x="114084" y="466156"/>
                  </a:lnTo>
                  <a:lnTo>
                    <a:pt x="167352" y="438115"/>
                  </a:lnTo>
                  <a:lnTo>
                    <a:pt x="193415" y="417811"/>
                  </a:lnTo>
                  <a:lnTo>
                    <a:pt x="210366" y="391388"/>
                  </a:lnTo>
                  <a:lnTo>
                    <a:pt x="222797" y="355743"/>
                  </a:lnTo>
                  <a:lnTo>
                    <a:pt x="224022" y="332299"/>
                  </a:lnTo>
                  <a:lnTo>
                    <a:pt x="219498" y="310182"/>
                  </a:lnTo>
                  <a:lnTo>
                    <a:pt x="209688" y="288653"/>
                  </a:lnTo>
                  <a:lnTo>
                    <a:pt x="194410" y="273626"/>
                  </a:lnTo>
                  <a:lnTo>
                    <a:pt x="174751" y="264218"/>
                  </a:lnTo>
                  <a:lnTo>
                    <a:pt x="145564" y="260091"/>
                  </a:lnTo>
                  <a:lnTo>
                    <a:pt x="145840" y="261297"/>
                  </a:lnTo>
                  <a:lnTo>
                    <a:pt x="171497" y="271639"/>
                  </a:lnTo>
                  <a:lnTo>
                    <a:pt x="224832" y="275371"/>
                  </a:lnTo>
                  <a:lnTo>
                    <a:pt x="288088" y="268524"/>
                  </a:lnTo>
                  <a:lnTo>
                    <a:pt x="309192" y="261560"/>
                  </a:lnTo>
                  <a:lnTo>
                    <a:pt x="318096" y="256427"/>
                  </a:lnTo>
                  <a:lnTo>
                    <a:pt x="322862" y="257685"/>
                  </a:lnTo>
                  <a:lnTo>
                    <a:pt x="324869" y="263203"/>
                  </a:lnTo>
                  <a:lnTo>
                    <a:pt x="328344" y="290206"/>
                  </a:lnTo>
                  <a:lnTo>
                    <a:pt x="343313" y="350748"/>
                  </a:lnTo>
                  <a:lnTo>
                    <a:pt x="357037" y="409628"/>
                  </a:lnTo>
                  <a:lnTo>
                    <a:pt x="371013" y="455746"/>
                  </a:lnTo>
                  <a:lnTo>
                    <a:pt x="371008" y="459585"/>
                  </a:lnTo>
                  <a:lnTo>
                    <a:pt x="368664" y="458634"/>
                  </a:lnTo>
                  <a:lnTo>
                    <a:pt x="341690" y="421454"/>
                  </a:lnTo>
                  <a:lnTo>
                    <a:pt x="323840" y="384408"/>
                  </a:lnTo>
                  <a:lnTo>
                    <a:pt x="313503" y="329969"/>
                  </a:lnTo>
                  <a:lnTo>
                    <a:pt x="310441" y="316071"/>
                  </a:lnTo>
                  <a:lnTo>
                    <a:pt x="313278" y="288151"/>
                  </a:lnTo>
                  <a:lnTo>
                    <a:pt x="323507" y="262484"/>
                  </a:lnTo>
                  <a:lnTo>
                    <a:pt x="339753" y="243278"/>
                  </a:lnTo>
                  <a:lnTo>
                    <a:pt x="364910" y="233182"/>
                  </a:lnTo>
                  <a:lnTo>
                    <a:pt x="423130" y="226701"/>
                  </a:lnTo>
                  <a:lnTo>
                    <a:pt x="451716" y="225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72846" y="1060709"/>
              <a:ext cx="228440" cy="202711"/>
            </a:xfrm>
            <a:custGeom>
              <a:avLst/>
              <a:gdLst/>
              <a:ahLst/>
              <a:cxnLst/>
              <a:rect l="0" t="0" r="0" b="0"/>
              <a:pathLst>
                <a:path w="228440" h="202711">
                  <a:moveTo>
                    <a:pt x="165268" y="76368"/>
                  </a:moveTo>
                  <a:lnTo>
                    <a:pt x="155693" y="37850"/>
                  </a:lnTo>
                  <a:lnTo>
                    <a:pt x="145025" y="19865"/>
                  </a:lnTo>
                  <a:lnTo>
                    <a:pt x="126245" y="7192"/>
                  </a:lnTo>
                  <a:lnTo>
                    <a:pt x="103471" y="0"/>
                  </a:lnTo>
                  <a:lnTo>
                    <a:pt x="81650" y="703"/>
                  </a:lnTo>
                  <a:lnTo>
                    <a:pt x="63373" y="8034"/>
                  </a:lnTo>
                  <a:lnTo>
                    <a:pt x="26988" y="37394"/>
                  </a:lnTo>
                  <a:lnTo>
                    <a:pt x="7572" y="72359"/>
                  </a:lnTo>
                  <a:lnTo>
                    <a:pt x="0" y="112355"/>
                  </a:lnTo>
                  <a:lnTo>
                    <a:pt x="3345" y="153841"/>
                  </a:lnTo>
                  <a:lnTo>
                    <a:pt x="14924" y="175532"/>
                  </a:lnTo>
                  <a:lnTo>
                    <a:pt x="22924" y="184591"/>
                  </a:lnTo>
                  <a:lnTo>
                    <a:pt x="31768" y="189461"/>
                  </a:lnTo>
                  <a:lnTo>
                    <a:pt x="50952" y="191752"/>
                  </a:lnTo>
                  <a:lnTo>
                    <a:pt x="68058" y="185752"/>
                  </a:lnTo>
                  <a:lnTo>
                    <a:pt x="83459" y="174116"/>
                  </a:lnTo>
                  <a:lnTo>
                    <a:pt x="98103" y="157246"/>
                  </a:lnTo>
                  <a:lnTo>
                    <a:pt x="113912" y="116840"/>
                  </a:lnTo>
                  <a:lnTo>
                    <a:pt x="121328" y="68548"/>
                  </a:lnTo>
                  <a:lnTo>
                    <a:pt x="121937" y="69985"/>
                  </a:lnTo>
                  <a:lnTo>
                    <a:pt x="131399" y="109886"/>
                  </a:lnTo>
                  <a:lnTo>
                    <a:pt x="142234" y="138942"/>
                  </a:lnTo>
                  <a:lnTo>
                    <a:pt x="160912" y="162889"/>
                  </a:lnTo>
                  <a:lnTo>
                    <a:pt x="188154" y="183632"/>
                  </a:lnTo>
                  <a:lnTo>
                    <a:pt x="228439" y="202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74573" y="1071697"/>
              <a:ext cx="207009" cy="411065"/>
            </a:xfrm>
            <a:custGeom>
              <a:avLst/>
              <a:gdLst/>
              <a:ahLst/>
              <a:cxnLst/>
              <a:rect l="0" t="0" r="0" b="0"/>
              <a:pathLst>
                <a:path w="207009" h="411065">
                  <a:moveTo>
                    <a:pt x="58297" y="118023"/>
                  </a:moveTo>
                  <a:lnTo>
                    <a:pt x="58297" y="176640"/>
                  </a:lnTo>
                  <a:lnTo>
                    <a:pt x="66703" y="229644"/>
                  </a:lnTo>
                  <a:lnTo>
                    <a:pt x="76508" y="284481"/>
                  </a:lnTo>
                  <a:lnTo>
                    <a:pt x="81630" y="338529"/>
                  </a:lnTo>
                  <a:lnTo>
                    <a:pt x="87437" y="388469"/>
                  </a:lnTo>
                  <a:lnTo>
                    <a:pt x="88252" y="403605"/>
                  </a:lnTo>
                  <a:lnTo>
                    <a:pt x="86456" y="410186"/>
                  </a:lnTo>
                  <a:lnTo>
                    <a:pt x="82919" y="411064"/>
                  </a:lnTo>
                  <a:lnTo>
                    <a:pt x="78221" y="408140"/>
                  </a:lnTo>
                  <a:lnTo>
                    <a:pt x="69882" y="395533"/>
                  </a:lnTo>
                  <a:lnTo>
                    <a:pt x="51417" y="334288"/>
                  </a:lnTo>
                  <a:lnTo>
                    <a:pt x="33749" y="276700"/>
                  </a:lnTo>
                  <a:lnTo>
                    <a:pt x="23207" y="227819"/>
                  </a:lnTo>
                  <a:lnTo>
                    <a:pt x="10335" y="171296"/>
                  </a:lnTo>
                  <a:lnTo>
                    <a:pt x="3460" y="112472"/>
                  </a:lnTo>
                  <a:lnTo>
                    <a:pt x="0" y="87480"/>
                  </a:lnTo>
                  <a:lnTo>
                    <a:pt x="10268" y="25021"/>
                  </a:lnTo>
                  <a:lnTo>
                    <a:pt x="16919" y="16247"/>
                  </a:lnTo>
                  <a:lnTo>
                    <a:pt x="36788" y="3379"/>
                  </a:lnTo>
                  <a:lnTo>
                    <a:pt x="61216" y="0"/>
                  </a:lnTo>
                  <a:lnTo>
                    <a:pt x="115026" y="7362"/>
                  </a:lnTo>
                  <a:lnTo>
                    <a:pt x="156734" y="27913"/>
                  </a:lnTo>
                  <a:lnTo>
                    <a:pt x="187549" y="56228"/>
                  </a:lnTo>
                  <a:lnTo>
                    <a:pt x="205909" y="92434"/>
                  </a:lnTo>
                  <a:lnTo>
                    <a:pt x="207008" y="104473"/>
                  </a:lnTo>
                  <a:lnTo>
                    <a:pt x="201990" y="127209"/>
                  </a:lnTo>
                  <a:lnTo>
                    <a:pt x="195037" y="135845"/>
                  </a:lnTo>
                  <a:lnTo>
                    <a:pt x="174833" y="148561"/>
                  </a:lnTo>
                  <a:lnTo>
                    <a:pt x="115329" y="157850"/>
                  </a:lnTo>
                  <a:lnTo>
                    <a:pt x="59727" y="159685"/>
                  </a:lnTo>
                  <a:lnTo>
                    <a:pt x="37240" y="1601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90798" y="779108"/>
              <a:ext cx="189514" cy="463255"/>
            </a:xfrm>
            <a:custGeom>
              <a:avLst/>
              <a:gdLst/>
              <a:ahLst/>
              <a:cxnLst/>
              <a:rect l="0" t="0" r="0" b="0"/>
              <a:pathLst>
                <a:path w="189514" h="463255">
                  <a:moveTo>
                    <a:pt x="0" y="0"/>
                  </a:moveTo>
                  <a:lnTo>
                    <a:pt x="3119" y="59359"/>
                  </a:lnTo>
                  <a:lnTo>
                    <a:pt x="14654" y="121300"/>
                  </a:lnTo>
                  <a:lnTo>
                    <a:pt x="27027" y="184315"/>
                  </a:lnTo>
                  <a:lnTo>
                    <a:pt x="33804" y="238703"/>
                  </a:lnTo>
                  <a:lnTo>
                    <a:pt x="42189" y="301579"/>
                  </a:lnTo>
                  <a:lnTo>
                    <a:pt x="50230" y="352940"/>
                  </a:lnTo>
                  <a:lnTo>
                    <a:pt x="52166" y="413128"/>
                  </a:lnTo>
                  <a:lnTo>
                    <a:pt x="48815" y="419308"/>
                  </a:lnTo>
                  <a:lnTo>
                    <a:pt x="43072" y="419919"/>
                  </a:lnTo>
                  <a:lnTo>
                    <a:pt x="35733" y="416816"/>
                  </a:lnTo>
                  <a:lnTo>
                    <a:pt x="30841" y="408899"/>
                  </a:lnTo>
                  <a:lnTo>
                    <a:pt x="22989" y="357284"/>
                  </a:lnTo>
                  <a:lnTo>
                    <a:pt x="27028" y="301682"/>
                  </a:lnTo>
                  <a:lnTo>
                    <a:pt x="35799" y="279920"/>
                  </a:lnTo>
                  <a:lnTo>
                    <a:pt x="41414" y="270842"/>
                  </a:lnTo>
                  <a:lnTo>
                    <a:pt x="49836" y="264789"/>
                  </a:lnTo>
                  <a:lnTo>
                    <a:pt x="71672" y="258064"/>
                  </a:lnTo>
                  <a:lnTo>
                    <a:pt x="96975" y="264434"/>
                  </a:lnTo>
                  <a:lnTo>
                    <a:pt x="121479" y="278963"/>
                  </a:lnTo>
                  <a:lnTo>
                    <a:pt x="163843" y="327071"/>
                  </a:lnTo>
                  <a:lnTo>
                    <a:pt x="180087" y="363762"/>
                  </a:lnTo>
                  <a:lnTo>
                    <a:pt x="187651" y="416912"/>
                  </a:lnTo>
                  <a:lnTo>
                    <a:pt x="18951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66510" y="981345"/>
              <a:ext cx="245760" cy="282075"/>
            </a:xfrm>
            <a:custGeom>
              <a:avLst/>
              <a:gdLst/>
              <a:ahLst/>
              <a:cxnLst/>
              <a:rect l="0" t="0" r="0" b="0"/>
              <a:pathLst>
                <a:path w="245760" h="282075">
                  <a:moveTo>
                    <a:pt x="187542" y="8333"/>
                  </a:moveTo>
                  <a:lnTo>
                    <a:pt x="150063" y="0"/>
                  </a:lnTo>
                  <a:lnTo>
                    <a:pt x="112096" y="1575"/>
                  </a:lnTo>
                  <a:lnTo>
                    <a:pt x="57345" y="18177"/>
                  </a:lnTo>
                  <a:lnTo>
                    <a:pt x="18281" y="43986"/>
                  </a:lnTo>
                  <a:lnTo>
                    <a:pt x="2741" y="57714"/>
                  </a:lnTo>
                  <a:lnTo>
                    <a:pt x="0" y="65820"/>
                  </a:lnTo>
                  <a:lnTo>
                    <a:pt x="3194" y="84186"/>
                  </a:lnTo>
                  <a:lnTo>
                    <a:pt x="8491" y="91657"/>
                  </a:lnTo>
                  <a:lnTo>
                    <a:pt x="23736" y="103078"/>
                  </a:lnTo>
                  <a:lnTo>
                    <a:pt x="75460" y="123683"/>
                  </a:lnTo>
                  <a:lnTo>
                    <a:pt x="128617" y="132504"/>
                  </a:lnTo>
                  <a:lnTo>
                    <a:pt x="183008" y="143822"/>
                  </a:lnTo>
                  <a:lnTo>
                    <a:pt x="206584" y="154728"/>
                  </a:lnTo>
                  <a:lnTo>
                    <a:pt x="233998" y="179611"/>
                  </a:lnTo>
                  <a:lnTo>
                    <a:pt x="243283" y="202220"/>
                  </a:lnTo>
                  <a:lnTo>
                    <a:pt x="245759" y="214800"/>
                  </a:lnTo>
                  <a:lnTo>
                    <a:pt x="243901" y="226696"/>
                  </a:lnTo>
                  <a:lnTo>
                    <a:pt x="232478" y="249273"/>
                  </a:lnTo>
                  <a:lnTo>
                    <a:pt x="212583" y="264766"/>
                  </a:lnTo>
                  <a:lnTo>
                    <a:pt x="186973" y="274382"/>
                  </a:lnTo>
                  <a:lnTo>
                    <a:pt x="125991" y="280555"/>
                  </a:lnTo>
                  <a:lnTo>
                    <a:pt x="88976" y="281624"/>
                  </a:lnTo>
                  <a:lnTo>
                    <a:pt x="61200" y="282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93625" y="107986"/>
            <a:ext cx="2554238" cy="479281"/>
            <a:chOff x="393625" y="107986"/>
            <a:chExt cx="2554238" cy="479281"/>
          </a:xfrm>
        </p:grpSpPr>
        <p:sp>
          <p:nvSpPr>
            <p:cNvPr id="2" name="Freeform 1"/>
            <p:cNvSpPr/>
            <p:nvPr/>
          </p:nvSpPr>
          <p:spPr>
            <a:xfrm>
              <a:off x="393625" y="107986"/>
              <a:ext cx="248614" cy="400845"/>
            </a:xfrm>
            <a:custGeom>
              <a:avLst/>
              <a:gdLst/>
              <a:ahLst/>
              <a:cxnLst/>
              <a:rect l="0" t="0" r="0" b="0"/>
              <a:pathLst>
                <a:path w="248614" h="400845">
                  <a:moveTo>
                    <a:pt x="195970" y="81526"/>
                  </a:moveTo>
                  <a:lnTo>
                    <a:pt x="186395" y="57480"/>
                  </a:lnTo>
                  <a:lnTo>
                    <a:pt x="156567" y="21933"/>
                  </a:lnTo>
                  <a:lnTo>
                    <a:pt x="130483" y="6417"/>
                  </a:lnTo>
                  <a:lnTo>
                    <a:pt x="94938" y="0"/>
                  </a:lnTo>
                  <a:lnTo>
                    <a:pt x="74638" y="4738"/>
                  </a:lnTo>
                  <a:lnTo>
                    <a:pt x="57817" y="15813"/>
                  </a:lnTo>
                  <a:lnTo>
                    <a:pt x="36363" y="41779"/>
                  </a:lnTo>
                  <a:lnTo>
                    <a:pt x="14180" y="97956"/>
                  </a:lnTo>
                  <a:lnTo>
                    <a:pt x="747" y="152189"/>
                  </a:lnTo>
                  <a:lnTo>
                    <a:pt x="0" y="211081"/>
                  </a:lnTo>
                  <a:lnTo>
                    <a:pt x="10771" y="273104"/>
                  </a:lnTo>
                  <a:lnTo>
                    <a:pt x="32569" y="330415"/>
                  </a:lnTo>
                  <a:lnTo>
                    <a:pt x="53709" y="369221"/>
                  </a:lnTo>
                  <a:lnTo>
                    <a:pt x="71912" y="384086"/>
                  </a:lnTo>
                  <a:lnTo>
                    <a:pt x="101890" y="399031"/>
                  </a:lnTo>
                  <a:lnTo>
                    <a:pt x="122572" y="400844"/>
                  </a:lnTo>
                  <a:lnTo>
                    <a:pt x="164444" y="392476"/>
                  </a:lnTo>
                  <a:lnTo>
                    <a:pt x="190399" y="377341"/>
                  </a:lnTo>
                  <a:lnTo>
                    <a:pt x="248613" y="323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58051" y="33691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58051" y="2316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2279" y="284269"/>
              <a:ext cx="105286" cy="118519"/>
            </a:xfrm>
            <a:custGeom>
              <a:avLst/>
              <a:gdLst/>
              <a:ahLst/>
              <a:cxnLst/>
              <a:rect l="0" t="0" r="0" b="0"/>
              <a:pathLst>
                <a:path w="105286" h="118519">
                  <a:moveTo>
                    <a:pt x="0" y="42114"/>
                  </a:moveTo>
                  <a:lnTo>
                    <a:pt x="25194" y="95989"/>
                  </a:lnTo>
                  <a:lnTo>
                    <a:pt x="33814" y="116361"/>
                  </a:lnTo>
                  <a:lnTo>
                    <a:pt x="36581" y="118518"/>
                  </a:lnTo>
                  <a:lnTo>
                    <a:pt x="38425" y="115277"/>
                  </a:lnTo>
                  <a:lnTo>
                    <a:pt x="39305" y="100367"/>
                  </a:lnTo>
                  <a:lnTo>
                    <a:pt x="32833" y="46406"/>
                  </a:lnTo>
                  <a:lnTo>
                    <a:pt x="38379" y="26084"/>
                  </a:lnTo>
                  <a:lnTo>
                    <a:pt x="43134" y="17389"/>
                  </a:lnTo>
                  <a:lnTo>
                    <a:pt x="50983" y="11593"/>
                  </a:lnTo>
                  <a:lnTo>
                    <a:pt x="87843" y="229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7765" y="289208"/>
              <a:ext cx="118785" cy="127883"/>
            </a:xfrm>
            <a:custGeom>
              <a:avLst/>
              <a:gdLst/>
              <a:ahLst/>
              <a:cxnLst/>
              <a:rect l="0" t="0" r="0" b="0"/>
              <a:pathLst>
                <a:path w="118785" h="127883">
                  <a:moveTo>
                    <a:pt x="97727" y="5589"/>
                  </a:moveTo>
                  <a:lnTo>
                    <a:pt x="80959" y="0"/>
                  </a:lnTo>
                  <a:lnTo>
                    <a:pt x="48175" y="2114"/>
                  </a:lnTo>
                  <a:lnTo>
                    <a:pt x="28520" y="10284"/>
                  </a:lnTo>
                  <a:lnTo>
                    <a:pt x="20004" y="15738"/>
                  </a:lnTo>
                  <a:lnTo>
                    <a:pt x="7421" y="31157"/>
                  </a:lnTo>
                  <a:lnTo>
                    <a:pt x="2428" y="40182"/>
                  </a:lnTo>
                  <a:lnTo>
                    <a:pt x="0" y="59568"/>
                  </a:lnTo>
                  <a:lnTo>
                    <a:pt x="3990" y="78713"/>
                  </a:lnTo>
                  <a:lnTo>
                    <a:pt x="25615" y="110067"/>
                  </a:lnTo>
                  <a:lnTo>
                    <a:pt x="32105" y="117355"/>
                  </a:lnTo>
                  <a:lnTo>
                    <a:pt x="54913" y="125453"/>
                  </a:lnTo>
                  <a:lnTo>
                    <a:pt x="81038" y="127882"/>
                  </a:lnTo>
                  <a:lnTo>
                    <a:pt x="118784" y="121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1305" y="168455"/>
              <a:ext cx="210571" cy="255764"/>
            </a:xfrm>
            <a:custGeom>
              <a:avLst/>
              <a:gdLst/>
              <a:ahLst/>
              <a:cxnLst/>
              <a:rect l="0" t="0" r="0" b="0"/>
              <a:pathLst>
                <a:path w="210571" h="255764">
                  <a:moveTo>
                    <a:pt x="0" y="0"/>
                  </a:moveTo>
                  <a:lnTo>
                    <a:pt x="3120" y="57265"/>
                  </a:lnTo>
                  <a:lnTo>
                    <a:pt x="14655" y="118157"/>
                  </a:lnTo>
                  <a:lnTo>
                    <a:pt x="27028" y="175245"/>
                  </a:lnTo>
                  <a:lnTo>
                    <a:pt x="30686" y="231582"/>
                  </a:lnTo>
                  <a:lnTo>
                    <a:pt x="32356" y="251494"/>
                  </a:lnTo>
                  <a:lnTo>
                    <a:pt x="34439" y="251891"/>
                  </a:lnTo>
                  <a:lnTo>
                    <a:pt x="39873" y="242973"/>
                  </a:lnTo>
                  <a:lnTo>
                    <a:pt x="56013" y="211772"/>
                  </a:lnTo>
                  <a:lnTo>
                    <a:pt x="81384" y="182732"/>
                  </a:lnTo>
                  <a:lnTo>
                    <a:pt x="101292" y="174801"/>
                  </a:lnTo>
                  <a:lnTo>
                    <a:pt x="146610" y="164120"/>
                  </a:lnTo>
                  <a:lnTo>
                    <a:pt x="173162" y="148584"/>
                  </a:lnTo>
                  <a:lnTo>
                    <a:pt x="177443" y="141170"/>
                  </a:lnTo>
                  <a:lnTo>
                    <a:pt x="179079" y="123574"/>
                  </a:lnTo>
                  <a:lnTo>
                    <a:pt x="172788" y="107175"/>
                  </a:lnTo>
                  <a:lnTo>
                    <a:pt x="167834" y="99526"/>
                  </a:lnTo>
                  <a:lnTo>
                    <a:pt x="152972" y="87908"/>
                  </a:lnTo>
                  <a:lnTo>
                    <a:pt x="144096" y="83172"/>
                  </a:lnTo>
                  <a:lnTo>
                    <a:pt x="134668" y="82354"/>
                  </a:lnTo>
                  <a:lnTo>
                    <a:pt x="114835" y="87685"/>
                  </a:lnTo>
                  <a:lnTo>
                    <a:pt x="97441" y="100972"/>
                  </a:lnTo>
                  <a:lnTo>
                    <a:pt x="89527" y="109429"/>
                  </a:lnTo>
                  <a:lnTo>
                    <a:pt x="85421" y="119746"/>
                  </a:lnTo>
                  <a:lnTo>
                    <a:pt x="83979" y="143688"/>
                  </a:lnTo>
                  <a:lnTo>
                    <a:pt x="95648" y="199553"/>
                  </a:lnTo>
                  <a:lnTo>
                    <a:pt x="98861" y="210245"/>
                  </a:lnTo>
                  <a:lnTo>
                    <a:pt x="111789" y="228363"/>
                  </a:lnTo>
                  <a:lnTo>
                    <a:pt x="130402" y="243045"/>
                  </a:lnTo>
                  <a:lnTo>
                    <a:pt x="154273" y="253469"/>
                  </a:lnTo>
                  <a:lnTo>
                    <a:pt x="177360" y="255763"/>
                  </a:lnTo>
                  <a:lnTo>
                    <a:pt x="21057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01070" y="146253"/>
              <a:ext cx="394102" cy="255620"/>
            </a:xfrm>
            <a:custGeom>
              <a:avLst/>
              <a:gdLst/>
              <a:ahLst/>
              <a:cxnLst/>
              <a:rect l="0" t="0" r="0" b="0"/>
              <a:pathLst>
                <a:path w="394102" h="255620">
                  <a:moveTo>
                    <a:pt x="183531" y="32731"/>
                  </a:moveTo>
                  <a:lnTo>
                    <a:pt x="154222" y="3423"/>
                  </a:lnTo>
                  <a:lnTo>
                    <a:pt x="145274" y="324"/>
                  </a:lnTo>
                  <a:lnTo>
                    <a:pt x="122854" y="0"/>
                  </a:lnTo>
                  <a:lnTo>
                    <a:pt x="89513" y="11985"/>
                  </a:lnTo>
                  <a:lnTo>
                    <a:pt x="62997" y="30353"/>
                  </a:lnTo>
                  <a:lnTo>
                    <a:pt x="34246" y="73162"/>
                  </a:lnTo>
                  <a:lnTo>
                    <a:pt x="12241" y="127266"/>
                  </a:lnTo>
                  <a:lnTo>
                    <a:pt x="0" y="169558"/>
                  </a:lnTo>
                  <a:lnTo>
                    <a:pt x="1746" y="190639"/>
                  </a:lnTo>
                  <a:lnTo>
                    <a:pt x="14895" y="227827"/>
                  </a:lnTo>
                  <a:lnTo>
                    <a:pt x="30203" y="245392"/>
                  </a:lnTo>
                  <a:lnTo>
                    <a:pt x="39198" y="251714"/>
                  </a:lnTo>
                  <a:lnTo>
                    <a:pt x="61671" y="255619"/>
                  </a:lnTo>
                  <a:lnTo>
                    <a:pt x="87257" y="252285"/>
                  </a:lnTo>
                  <a:lnTo>
                    <a:pt x="114226" y="243004"/>
                  </a:lnTo>
                  <a:lnTo>
                    <a:pt x="135571" y="227961"/>
                  </a:lnTo>
                  <a:lnTo>
                    <a:pt x="144539" y="219037"/>
                  </a:lnTo>
                  <a:lnTo>
                    <a:pt x="149347" y="209577"/>
                  </a:lnTo>
                  <a:lnTo>
                    <a:pt x="151570" y="189708"/>
                  </a:lnTo>
                  <a:lnTo>
                    <a:pt x="145539" y="172299"/>
                  </a:lnTo>
                  <a:lnTo>
                    <a:pt x="140656" y="164381"/>
                  </a:lnTo>
                  <a:lnTo>
                    <a:pt x="133890" y="160272"/>
                  </a:lnTo>
                  <a:lnTo>
                    <a:pt x="117015" y="158826"/>
                  </a:lnTo>
                  <a:lnTo>
                    <a:pt x="114620" y="160078"/>
                  </a:lnTo>
                  <a:lnTo>
                    <a:pt x="116533" y="162083"/>
                  </a:lnTo>
                  <a:lnTo>
                    <a:pt x="121318" y="164589"/>
                  </a:lnTo>
                  <a:lnTo>
                    <a:pt x="178559" y="172061"/>
                  </a:lnTo>
                  <a:lnTo>
                    <a:pt x="208227" y="175374"/>
                  </a:lnTo>
                  <a:lnTo>
                    <a:pt x="244660" y="174171"/>
                  </a:lnTo>
                  <a:lnTo>
                    <a:pt x="266851" y="181771"/>
                  </a:lnTo>
                  <a:lnTo>
                    <a:pt x="282173" y="196067"/>
                  </a:lnTo>
                  <a:lnTo>
                    <a:pt x="301542" y="233841"/>
                  </a:lnTo>
                  <a:lnTo>
                    <a:pt x="301979" y="236994"/>
                  </a:lnTo>
                  <a:lnTo>
                    <a:pt x="299931" y="235587"/>
                  </a:lnTo>
                  <a:lnTo>
                    <a:pt x="292586" y="224665"/>
                  </a:lnTo>
                  <a:lnTo>
                    <a:pt x="285422" y="208112"/>
                  </a:lnTo>
                  <a:lnTo>
                    <a:pt x="284578" y="189057"/>
                  </a:lnTo>
                  <a:lnTo>
                    <a:pt x="293568" y="148228"/>
                  </a:lnTo>
                  <a:lnTo>
                    <a:pt x="299003" y="140145"/>
                  </a:lnTo>
                  <a:lnTo>
                    <a:pt x="314400" y="128044"/>
                  </a:lnTo>
                  <a:lnTo>
                    <a:pt x="373539" y="115299"/>
                  </a:lnTo>
                  <a:lnTo>
                    <a:pt x="394101" y="1064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41985" y="262934"/>
              <a:ext cx="335343" cy="324333"/>
            </a:xfrm>
            <a:custGeom>
              <a:avLst/>
              <a:gdLst/>
              <a:ahLst/>
              <a:cxnLst/>
              <a:rect l="0" t="0" r="0" b="0"/>
              <a:pathLst>
                <a:path w="335343" h="324333">
                  <a:moveTo>
                    <a:pt x="111113" y="52920"/>
                  </a:moveTo>
                  <a:lnTo>
                    <a:pt x="101538" y="21638"/>
                  </a:lnTo>
                  <a:lnTo>
                    <a:pt x="90870" y="5482"/>
                  </a:lnTo>
                  <a:lnTo>
                    <a:pt x="83579" y="1408"/>
                  </a:lnTo>
                  <a:lnTo>
                    <a:pt x="66121" y="0"/>
                  </a:lnTo>
                  <a:lnTo>
                    <a:pt x="36561" y="11374"/>
                  </a:lnTo>
                  <a:lnTo>
                    <a:pt x="11164" y="29562"/>
                  </a:lnTo>
                  <a:lnTo>
                    <a:pt x="2351" y="49168"/>
                  </a:lnTo>
                  <a:lnTo>
                    <a:pt x="0" y="60947"/>
                  </a:lnTo>
                  <a:lnTo>
                    <a:pt x="773" y="71140"/>
                  </a:lnTo>
                  <a:lnTo>
                    <a:pt x="7871" y="88704"/>
                  </a:lnTo>
                  <a:lnTo>
                    <a:pt x="25021" y="111746"/>
                  </a:lnTo>
                  <a:lnTo>
                    <a:pt x="32661" y="115534"/>
                  </a:lnTo>
                  <a:lnTo>
                    <a:pt x="50509" y="116624"/>
                  </a:lnTo>
                  <a:lnTo>
                    <a:pt x="67020" y="110089"/>
                  </a:lnTo>
                  <a:lnTo>
                    <a:pt x="96684" y="86830"/>
                  </a:lnTo>
                  <a:lnTo>
                    <a:pt x="100324" y="79036"/>
                  </a:lnTo>
                  <a:lnTo>
                    <a:pt x="101249" y="61018"/>
                  </a:lnTo>
                  <a:lnTo>
                    <a:pt x="103367" y="57149"/>
                  </a:lnTo>
                  <a:lnTo>
                    <a:pt x="107119" y="56909"/>
                  </a:lnTo>
                  <a:lnTo>
                    <a:pt x="111960" y="59089"/>
                  </a:lnTo>
                  <a:lnTo>
                    <a:pt x="115187" y="65222"/>
                  </a:lnTo>
                  <a:lnTo>
                    <a:pt x="118773" y="84514"/>
                  </a:lnTo>
                  <a:lnTo>
                    <a:pt x="123238" y="92700"/>
                  </a:lnTo>
                  <a:lnTo>
                    <a:pt x="137559" y="104915"/>
                  </a:lnTo>
                  <a:lnTo>
                    <a:pt x="158742" y="108005"/>
                  </a:lnTo>
                  <a:lnTo>
                    <a:pt x="181414" y="104308"/>
                  </a:lnTo>
                  <a:lnTo>
                    <a:pt x="199290" y="94867"/>
                  </a:lnTo>
                  <a:lnTo>
                    <a:pt x="204993" y="97262"/>
                  </a:lnTo>
                  <a:lnTo>
                    <a:pt x="208794" y="104709"/>
                  </a:lnTo>
                  <a:lnTo>
                    <a:pt x="223802" y="166498"/>
                  </a:lnTo>
                  <a:lnTo>
                    <a:pt x="237531" y="221628"/>
                  </a:lnTo>
                  <a:lnTo>
                    <a:pt x="251508" y="277578"/>
                  </a:lnTo>
                  <a:lnTo>
                    <a:pt x="262026" y="319657"/>
                  </a:lnTo>
                  <a:lnTo>
                    <a:pt x="262025" y="324332"/>
                  </a:lnTo>
                  <a:lnTo>
                    <a:pt x="259684" y="322769"/>
                  </a:lnTo>
                  <a:lnTo>
                    <a:pt x="252014" y="308554"/>
                  </a:lnTo>
                  <a:lnTo>
                    <a:pt x="240678" y="261300"/>
                  </a:lnTo>
                  <a:lnTo>
                    <a:pt x="238092" y="201317"/>
                  </a:lnTo>
                  <a:lnTo>
                    <a:pt x="230345" y="140378"/>
                  </a:lnTo>
                  <a:lnTo>
                    <a:pt x="227940" y="91572"/>
                  </a:lnTo>
                  <a:lnTo>
                    <a:pt x="229566" y="49295"/>
                  </a:lnTo>
                  <a:lnTo>
                    <a:pt x="238238" y="29472"/>
                  </a:lnTo>
                  <a:lnTo>
                    <a:pt x="253011" y="15983"/>
                  </a:lnTo>
                  <a:lnTo>
                    <a:pt x="261864" y="10748"/>
                  </a:lnTo>
                  <a:lnTo>
                    <a:pt x="281059" y="8051"/>
                  </a:lnTo>
                  <a:lnTo>
                    <a:pt x="291091" y="8969"/>
                  </a:lnTo>
                  <a:lnTo>
                    <a:pt x="308476" y="16229"/>
                  </a:lnTo>
                  <a:lnTo>
                    <a:pt x="316388" y="21441"/>
                  </a:lnTo>
                  <a:lnTo>
                    <a:pt x="328298" y="36590"/>
                  </a:lnTo>
                  <a:lnTo>
                    <a:pt x="333112" y="45543"/>
                  </a:lnTo>
                  <a:lnTo>
                    <a:pt x="335342" y="64849"/>
                  </a:lnTo>
                  <a:lnTo>
                    <a:pt x="334298" y="74911"/>
                  </a:lnTo>
                  <a:lnTo>
                    <a:pt x="328923" y="82789"/>
                  </a:lnTo>
                  <a:lnTo>
                    <a:pt x="310473" y="94661"/>
                  </a:lnTo>
                  <a:lnTo>
                    <a:pt x="289794" y="97598"/>
                  </a:lnTo>
                  <a:lnTo>
                    <a:pt x="247984" y="950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47896" y="115813"/>
              <a:ext cx="150836" cy="294799"/>
            </a:xfrm>
            <a:custGeom>
              <a:avLst/>
              <a:gdLst/>
              <a:ahLst/>
              <a:cxnLst/>
              <a:rect l="0" t="0" r="0" b="0"/>
              <a:pathLst>
                <a:path w="150836" h="294799">
                  <a:moveTo>
                    <a:pt x="0" y="0"/>
                  </a:moveTo>
                  <a:lnTo>
                    <a:pt x="8333" y="57264"/>
                  </a:lnTo>
                  <a:lnTo>
                    <a:pt x="12998" y="106654"/>
                  </a:lnTo>
                  <a:lnTo>
                    <a:pt x="21789" y="155214"/>
                  </a:lnTo>
                  <a:lnTo>
                    <a:pt x="35239" y="213543"/>
                  </a:lnTo>
                  <a:lnTo>
                    <a:pt x="40077" y="256035"/>
                  </a:lnTo>
                  <a:lnTo>
                    <a:pt x="39586" y="261937"/>
                  </a:lnTo>
                  <a:lnTo>
                    <a:pt x="38089" y="262362"/>
                  </a:lnTo>
                  <a:lnTo>
                    <a:pt x="35921" y="259136"/>
                  </a:lnTo>
                  <a:lnTo>
                    <a:pt x="32870" y="232239"/>
                  </a:lnTo>
                  <a:lnTo>
                    <a:pt x="37555" y="200223"/>
                  </a:lnTo>
                  <a:lnTo>
                    <a:pt x="49447" y="182185"/>
                  </a:lnTo>
                  <a:lnTo>
                    <a:pt x="57531" y="174099"/>
                  </a:lnTo>
                  <a:lnTo>
                    <a:pt x="67600" y="169878"/>
                  </a:lnTo>
                  <a:lnTo>
                    <a:pt x="91266" y="168308"/>
                  </a:lnTo>
                  <a:lnTo>
                    <a:pt x="100618" y="173037"/>
                  </a:lnTo>
                  <a:lnTo>
                    <a:pt x="139571" y="224639"/>
                  </a:lnTo>
                  <a:lnTo>
                    <a:pt x="148989" y="243729"/>
                  </a:lnTo>
                  <a:lnTo>
                    <a:pt x="150835" y="263912"/>
                  </a:lnTo>
                  <a:lnTo>
                    <a:pt x="147756" y="281071"/>
                  </a:lnTo>
                  <a:lnTo>
                    <a:pt x="145298" y="285646"/>
                  </a:lnTo>
                  <a:lnTo>
                    <a:pt x="13687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79568" y="215509"/>
              <a:ext cx="168295" cy="195103"/>
            </a:xfrm>
            <a:custGeom>
              <a:avLst/>
              <a:gdLst/>
              <a:ahLst/>
              <a:cxnLst/>
              <a:rect l="0" t="0" r="0" b="0"/>
              <a:pathLst>
                <a:path w="168295" h="195103">
                  <a:moveTo>
                    <a:pt x="126297" y="5589"/>
                  </a:moveTo>
                  <a:lnTo>
                    <a:pt x="109529" y="0"/>
                  </a:lnTo>
                  <a:lnTo>
                    <a:pt x="71156" y="2113"/>
                  </a:lnTo>
                  <a:lnTo>
                    <a:pt x="33920" y="15737"/>
                  </a:lnTo>
                  <a:lnTo>
                    <a:pt x="6249" y="34592"/>
                  </a:lnTo>
                  <a:lnTo>
                    <a:pt x="1811" y="42472"/>
                  </a:lnTo>
                  <a:lnTo>
                    <a:pt x="0" y="60586"/>
                  </a:lnTo>
                  <a:lnTo>
                    <a:pt x="3495" y="67990"/>
                  </a:lnTo>
                  <a:lnTo>
                    <a:pt x="16736" y="79336"/>
                  </a:lnTo>
                  <a:lnTo>
                    <a:pt x="78522" y="99890"/>
                  </a:lnTo>
                  <a:lnTo>
                    <a:pt x="133628" y="114293"/>
                  </a:lnTo>
                  <a:lnTo>
                    <a:pt x="153342" y="127602"/>
                  </a:lnTo>
                  <a:lnTo>
                    <a:pt x="161874" y="136064"/>
                  </a:lnTo>
                  <a:lnTo>
                    <a:pt x="166393" y="145215"/>
                  </a:lnTo>
                  <a:lnTo>
                    <a:pt x="168294" y="164741"/>
                  </a:lnTo>
                  <a:lnTo>
                    <a:pt x="163653" y="172522"/>
                  </a:lnTo>
                  <a:lnTo>
                    <a:pt x="146019" y="184286"/>
                  </a:lnTo>
                  <a:lnTo>
                    <a:pt x="98910" y="192966"/>
                  </a:lnTo>
                  <a:lnTo>
                    <a:pt x="63126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3782" y="452725"/>
              <a:ext cx="2368913" cy="42115"/>
            </a:xfrm>
            <a:custGeom>
              <a:avLst/>
              <a:gdLst/>
              <a:ahLst/>
              <a:cxnLst/>
              <a:rect l="0" t="0" r="0" b="0"/>
              <a:pathLst>
                <a:path w="2368913" h="42115">
                  <a:moveTo>
                    <a:pt x="2368912" y="31585"/>
                  </a:moveTo>
                  <a:lnTo>
                    <a:pt x="2335290" y="37651"/>
                  </a:lnTo>
                  <a:lnTo>
                    <a:pt x="2280469" y="30011"/>
                  </a:lnTo>
                  <a:lnTo>
                    <a:pt x="2227673" y="23710"/>
                  </a:lnTo>
                  <a:lnTo>
                    <a:pt x="2176935" y="18723"/>
                  </a:lnTo>
                  <a:lnTo>
                    <a:pt x="2130316" y="12956"/>
                  </a:lnTo>
                  <a:lnTo>
                    <a:pt x="2068929" y="11248"/>
                  </a:lnTo>
                  <a:lnTo>
                    <a:pt x="2023846" y="10848"/>
                  </a:lnTo>
                  <a:lnTo>
                    <a:pt x="1980413" y="10670"/>
                  </a:lnTo>
                  <a:lnTo>
                    <a:pt x="1934593" y="7472"/>
                  </a:lnTo>
                  <a:lnTo>
                    <a:pt x="1886932" y="3321"/>
                  </a:lnTo>
                  <a:lnTo>
                    <a:pt x="1838454" y="1476"/>
                  </a:lnTo>
                  <a:lnTo>
                    <a:pt x="1789612" y="656"/>
                  </a:lnTo>
                  <a:lnTo>
                    <a:pt x="1744117" y="291"/>
                  </a:lnTo>
                  <a:lnTo>
                    <a:pt x="1688688" y="86"/>
                  </a:lnTo>
                  <a:lnTo>
                    <a:pt x="1645060" y="38"/>
                  </a:lnTo>
                  <a:lnTo>
                    <a:pt x="1601494" y="17"/>
                  </a:lnTo>
                  <a:lnTo>
                    <a:pt x="1543744" y="5"/>
                  </a:lnTo>
                  <a:lnTo>
                    <a:pt x="1487638" y="1"/>
                  </a:lnTo>
                  <a:lnTo>
                    <a:pt x="1442621" y="1"/>
                  </a:lnTo>
                  <a:lnTo>
                    <a:pt x="1395317" y="0"/>
                  </a:lnTo>
                  <a:lnTo>
                    <a:pt x="1346997" y="0"/>
                  </a:lnTo>
                  <a:lnTo>
                    <a:pt x="1299396" y="0"/>
                  </a:lnTo>
                  <a:lnTo>
                    <a:pt x="1254842" y="0"/>
                  </a:lnTo>
                  <a:lnTo>
                    <a:pt x="1201477" y="0"/>
                  </a:lnTo>
                  <a:lnTo>
                    <a:pt x="1144850" y="5589"/>
                  </a:lnTo>
                  <a:lnTo>
                    <a:pt x="1083619" y="9065"/>
                  </a:lnTo>
                  <a:lnTo>
                    <a:pt x="1024092" y="3004"/>
                  </a:lnTo>
                  <a:lnTo>
                    <a:pt x="978948" y="890"/>
                  </a:lnTo>
                  <a:lnTo>
                    <a:pt x="916439" y="264"/>
                  </a:lnTo>
                  <a:lnTo>
                    <a:pt x="855284" y="78"/>
                  </a:lnTo>
                  <a:lnTo>
                    <a:pt x="804149" y="23"/>
                  </a:lnTo>
                  <a:lnTo>
                    <a:pt x="745584" y="7"/>
                  </a:lnTo>
                  <a:lnTo>
                    <a:pt x="683778" y="2"/>
                  </a:lnTo>
                  <a:lnTo>
                    <a:pt x="641983" y="1"/>
                  </a:lnTo>
                  <a:lnTo>
                    <a:pt x="596891" y="0"/>
                  </a:lnTo>
                  <a:lnTo>
                    <a:pt x="550724" y="0"/>
                  </a:lnTo>
                  <a:lnTo>
                    <a:pt x="506809" y="0"/>
                  </a:lnTo>
                  <a:lnTo>
                    <a:pt x="448213" y="5589"/>
                  </a:lnTo>
                  <a:lnTo>
                    <a:pt x="388217" y="9065"/>
                  </a:lnTo>
                  <a:lnTo>
                    <a:pt x="325987" y="10095"/>
                  </a:lnTo>
                  <a:lnTo>
                    <a:pt x="263095" y="10400"/>
                  </a:lnTo>
                  <a:lnTo>
                    <a:pt x="201838" y="17739"/>
                  </a:lnTo>
                  <a:lnTo>
                    <a:pt x="152870" y="21244"/>
                  </a:lnTo>
                  <a:lnTo>
                    <a:pt x="101317" y="28001"/>
                  </a:lnTo>
                  <a:lnTo>
                    <a:pt x="51337" y="3169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3190134" y="311053"/>
            <a:ext cx="115815" cy="25859"/>
          </a:xfrm>
          <a:custGeom>
            <a:avLst/>
            <a:gdLst/>
            <a:ahLst/>
            <a:cxnLst/>
            <a:rect l="0" t="0" r="0" b="0"/>
            <a:pathLst>
              <a:path w="115815" h="25859">
                <a:moveTo>
                  <a:pt x="115814" y="25858"/>
                </a:moveTo>
                <a:lnTo>
                  <a:pt x="61939" y="7900"/>
                </a:lnTo>
                <a:lnTo>
                  <a:pt x="32391" y="0"/>
                </a:lnTo>
                <a:lnTo>
                  <a:pt x="0" y="480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666017" y="123331"/>
            <a:ext cx="2419455" cy="383468"/>
            <a:chOff x="3666017" y="123331"/>
            <a:chExt cx="2419455" cy="383468"/>
          </a:xfrm>
        </p:grpSpPr>
        <p:sp>
          <p:nvSpPr>
            <p:cNvPr id="15" name="Freeform 14"/>
            <p:cNvSpPr/>
            <p:nvPr/>
          </p:nvSpPr>
          <p:spPr>
            <a:xfrm>
              <a:off x="3666017" y="123331"/>
              <a:ext cx="183354" cy="383468"/>
            </a:xfrm>
            <a:custGeom>
              <a:avLst/>
              <a:gdLst/>
              <a:ahLst/>
              <a:cxnLst/>
              <a:rect l="0" t="0" r="0" b="0"/>
              <a:pathLst>
                <a:path w="183354" h="383468">
                  <a:moveTo>
                    <a:pt x="40014" y="108295"/>
                  </a:moveTo>
                  <a:lnTo>
                    <a:pt x="40014" y="157226"/>
                  </a:lnTo>
                  <a:lnTo>
                    <a:pt x="40014" y="205072"/>
                  </a:lnTo>
                  <a:lnTo>
                    <a:pt x="43133" y="256293"/>
                  </a:lnTo>
                  <a:lnTo>
                    <a:pt x="48347" y="308514"/>
                  </a:lnTo>
                  <a:lnTo>
                    <a:pt x="49892" y="357912"/>
                  </a:lnTo>
                  <a:lnTo>
                    <a:pt x="50109" y="372973"/>
                  </a:lnTo>
                  <a:lnTo>
                    <a:pt x="47914" y="380673"/>
                  </a:lnTo>
                  <a:lnTo>
                    <a:pt x="44110" y="383467"/>
                  </a:lnTo>
                  <a:lnTo>
                    <a:pt x="39235" y="382990"/>
                  </a:lnTo>
                  <a:lnTo>
                    <a:pt x="34816" y="379163"/>
                  </a:lnTo>
                  <a:lnTo>
                    <a:pt x="26785" y="365551"/>
                  </a:lnTo>
                  <a:lnTo>
                    <a:pt x="8535" y="306628"/>
                  </a:lnTo>
                  <a:lnTo>
                    <a:pt x="0" y="251847"/>
                  </a:lnTo>
                  <a:lnTo>
                    <a:pt x="5550" y="195966"/>
                  </a:lnTo>
                  <a:lnTo>
                    <a:pt x="7860" y="139868"/>
                  </a:lnTo>
                  <a:lnTo>
                    <a:pt x="13905" y="83726"/>
                  </a:lnTo>
                  <a:lnTo>
                    <a:pt x="27534" y="37152"/>
                  </a:lnTo>
                  <a:lnTo>
                    <a:pt x="38756" y="19744"/>
                  </a:lnTo>
                  <a:lnTo>
                    <a:pt x="54663" y="7328"/>
                  </a:lnTo>
                  <a:lnTo>
                    <a:pt x="63818" y="2379"/>
                  </a:lnTo>
                  <a:lnTo>
                    <a:pt x="83349" y="0"/>
                  </a:lnTo>
                  <a:lnTo>
                    <a:pt x="124483" y="8005"/>
                  </a:lnTo>
                  <a:lnTo>
                    <a:pt x="150309" y="23078"/>
                  </a:lnTo>
                  <a:lnTo>
                    <a:pt x="172780" y="47951"/>
                  </a:lnTo>
                  <a:lnTo>
                    <a:pt x="180909" y="70557"/>
                  </a:lnTo>
                  <a:lnTo>
                    <a:pt x="183353" y="95032"/>
                  </a:lnTo>
                  <a:lnTo>
                    <a:pt x="180539" y="117609"/>
                  </a:lnTo>
                  <a:lnTo>
                    <a:pt x="166789" y="150049"/>
                  </a:lnTo>
                  <a:lnTo>
                    <a:pt x="142307" y="176299"/>
                  </a:lnTo>
                  <a:lnTo>
                    <a:pt x="112827" y="193305"/>
                  </a:lnTo>
                  <a:lnTo>
                    <a:pt x="50542" y="203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00787" y="284269"/>
              <a:ext cx="94758" cy="171795"/>
            </a:xfrm>
            <a:custGeom>
              <a:avLst/>
              <a:gdLst/>
              <a:ahLst/>
              <a:cxnLst/>
              <a:rect l="0" t="0" r="0" b="0"/>
              <a:pathLst>
                <a:path w="94758" h="171795">
                  <a:moveTo>
                    <a:pt x="0" y="63171"/>
                  </a:moveTo>
                  <a:lnTo>
                    <a:pt x="3120" y="105863"/>
                  </a:lnTo>
                  <a:lnTo>
                    <a:pt x="9575" y="125429"/>
                  </a:lnTo>
                  <a:lnTo>
                    <a:pt x="35411" y="171794"/>
                  </a:lnTo>
                  <a:lnTo>
                    <a:pt x="32069" y="153197"/>
                  </a:lnTo>
                  <a:lnTo>
                    <a:pt x="22738" y="99073"/>
                  </a:lnTo>
                  <a:lnTo>
                    <a:pt x="27144" y="64450"/>
                  </a:lnTo>
                  <a:lnTo>
                    <a:pt x="41448" y="37554"/>
                  </a:lnTo>
                  <a:lnTo>
                    <a:pt x="57026" y="2526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81682" y="276814"/>
              <a:ext cx="144200" cy="186440"/>
            </a:xfrm>
            <a:custGeom>
              <a:avLst/>
              <a:gdLst/>
              <a:ahLst/>
              <a:cxnLst/>
              <a:rect l="0" t="0" r="0" b="0"/>
              <a:pathLst>
                <a:path w="144200" h="186440">
                  <a:moveTo>
                    <a:pt x="19147" y="91683"/>
                  </a:moveTo>
                  <a:lnTo>
                    <a:pt x="82574" y="73725"/>
                  </a:lnTo>
                  <a:lnTo>
                    <a:pt x="134994" y="50945"/>
                  </a:lnTo>
                  <a:lnTo>
                    <a:pt x="140832" y="43467"/>
                  </a:lnTo>
                  <a:lnTo>
                    <a:pt x="143554" y="34973"/>
                  </a:lnTo>
                  <a:lnTo>
                    <a:pt x="144199" y="25800"/>
                  </a:lnTo>
                  <a:lnTo>
                    <a:pt x="141119" y="18515"/>
                  </a:lnTo>
                  <a:lnTo>
                    <a:pt x="128339" y="7301"/>
                  </a:lnTo>
                  <a:lnTo>
                    <a:pt x="90234" y="0"/>
                  </a:lnTo>
                  <a:lnTo>
                    <a:pt x="64779" y="4532"/>
                  </a:lnTo>
                  <a:lnTo>
                    <a:pt x="19842" y="26505"/>
                  </a:lnTo>
                  <a:lnTo>
                    <a:pt x="12591" y="35363"/>
                  </a:lnTo>
                  <a:lnTo>
                    <a:pt x="4535" y="57683"/>
                  </a:lnTo>
                  <a:lnTo>
                    <a:pt x="0" y="96557"/>
                  </a:lnTo>
                  <a:lnTo>
                    <a:pt x="5178" y="117636"/>
                  </a:lnTo>
                  <a:lnTo>
                    <a:pt x="27566" y="150232"/>
                  </a:lnTo>
                  <a:lnTo>
                    <a:pt x="53227" y="166483"/>
                  </a:lnTo>
                  <a:lnTo>
                    <a:pt x="93339" y="181284"/>
                  </a:lnTo>
                  <a:lnTo>
                    <a:pt x="134960" y="186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0392" y="273740"/>
              <a:ext cx="158535" cy="178986"/>
            </a:xfrm>
            <a:custGeom>
              <a:avLst/>
              <a:gdLst/>
              <a:ahLst/>
              <a:cxnLst/>
              <a:rect l="0" t="0" r="0" b="0"/>
              <a:pathLst>
                <a:path w="158535" h="178986">
                  <a:moveTo>
                    <a:pt x="116292" y="0"/>
                  </a:moveTo>
                  <a:lnTo>
                    <a:pt x="57675" y="0"/>
                  </a:lnTo>
                  <a:lnTo>
                    <a:pt x="46798" y="3510"/>
                  </a:lnTo>
                  <a:lnTo>
                    <a:pt x="5004" y="38374"/>
                  </a:lnTo>
                  <a:lnTo>
                    <a:pt x="1156" y="46640"/>
                  </a:lnTo>
                  <a:lnTo>
                    <a:pt x="0" y="65183"/>
                  </a:lnTo>
                  <a:lnTo>
                    <a:pt x="4838" y="71531"/>
                  </a:lnTo>
                  <a:lnTo>
                    <a:pt x="22693" y="78585"/>
                  </a:lnTo>
                  <a:lnTo>
                    <a:pt x="82664" y="86605"/>
                  </a:lnTo>
                  <a:lnTo>
                    <a:pt x="135910" y="103259"/>
                  </a:lnTo>
                  <a:lnTo>
                    <a:pt x="152697" y="114523"/>
                  </a:lnTo>
                  <a:lnTo>
                    <a:pt x="156940" y="121972"/>
                  </a:lnTo>
                  <a:lnTo>
                    <a:pt x="158534" y="139608"/>
                  </a:lnTo>
                  <a:lnTo>
                    <a:pt x="154982" y="148054"/>
                  </a:lnTo>
                  <a:lnTo>
                    <a:pt x="141676" y="163678"/>
                  </a:lnTo>
                  <a:lnTo>
                    <a:pt x="120945" y="172182"/>
                  </a:lnTo>
                  <a:lnTo>
                    <a:pt x="59366" y="178089"/>
                  </a:lnTo>
                  <a:lnTo>
                    <a:pt x="3206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94552" y="266225"/>
              <a:ext cx="164673" cy="186501"/>
            </a:xfrm>
            <a:custGeom>
              <a:avLst/>
              <a:gdLst/>
              <a:ahLst/>
              <a:cxnLst/>
              <a:rect l="0" t="0" r="0" b="0"/>
              <a:pathLst>
                <a:path w="164673" h="186501">
                  <a:moveTo>
                    <a:pt x="37945" y="81215"/>
                  </a:moveTo>
                  <a:lnTo>
                    <a:pt x="92090" y="78095"/>
                  </a:lnTo>
                  <a:lnTo>
                    <a:pt x="141447" y="66561"/>
                  </a:lnTo>
                  <a:lnTo>
                    <a:pt x="150230" y="60917"/>
                  </a:lnTo>
                  <a:lnTo>
                    <a:pt x="163109" y="45287"/>
                  </a:lnTo>
                  <a:lnTo>
                    <a:pt x="164672" y="37376"/>
                  </a:lnTo>
                  <a:lnTo>
                    <a:pt x="163374" y="29762"/>
                  </a:lnTo>
                  <a:lnTo>
                    <a:pt x="160169" y="22347"/>
                  </a:lnTo>
                  <a:lnTo>
                    <a:pt x="147249" y="10988"/>
                  </a:lnTo>
                  <a:lnTo>
                    <a:pt x="128638" y="3209"/>
                  </a:lnTo>
                  <a:lnTo>
                    <a:pt x="91853" y="0"/>
                  </a:lnTo>
                  <a:lnTo>
                    <a:pt x="65024" y="3396"/>
                  </a:lnTo>
                  <a:lnTo>
                    <a:pt x="43741" y="15043"/>
                  </a:lnTo>
                  <a:lnTo>
                    <a:pt x="11014" y="51116"/>
                  </a:lnTo>
                  <a:lnTo>
                    <a:pt x="2579" y="74467"/>
                  </a:lnTo>
                  <a:lnTo>
                    <a:pt x="0" y="100443"/>
                  </a:lnTo>
                  <a:lnTo>
                    <a:pt x="2753" y="127585"/>
                  </a:lnTo>
                  <a:lnTo>
                    <a:pt x="14116" y="149007"/>
                  </a:lnTo>
                  <a:lnTo>
                    <a:pt x="30864" y="165157"/>
                  </a:lnTo>
                  <a:lnTo>
                    <a:pt x="50006" y="176234"/>
                  </a:lnTo>
                  <a:lnTo>
                    <a:pt x="111645" y="1865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90425" y="333244"/>
              <a:ext cx="157928" cy="139662"/>
            </a:xfrm>
            <a:custGeom>
              <a:avLst/>
              <a:gdLst/>
              <a:ahLst/>
              <a:cxnLst/>
              <a:rect l="0" t="0" r="0" b="0"/>
              <a:pathLst>
                <a:path w="157928" h="139662">
                  <a:moveTo>
                    <a:pt x="0" y="45781"/>
                  </a:moveTo>
                  <a:lnTo>
                    <a:pt x="14654" y="98809"/>
                  </a:lnTo>
                  <a:lnTo>
                    <a:pt x="19159" y="135713"/>
                  </a:lnTo>
                  <a:lnTo>
                    <a:pt x="18622" y="139661"/>
                  </a:lnTo>
                  <a:lnTo>
                    <a:pt x="17094" y="137613"/>
                  </a:lnTo>
                  <a:lnTo>
                    <a:pt x="4157" y="81011"/>
                  </a:lnTo>
                  <a:lnTo>
                    <a:pt x="1847" y="52860"/>
                  </a:lnTo>
                  <a:lnTo>
                    <a:pt x="7060" y="27871"/>
                  </a:lnTo>
                  <a:lnTo>
                    <a:pt x="11725" y="16293"/>
                  </a:lnTo>
                  <a:lnTo>
                    <a:pt x="19515" y="8575"/>
                  </a:lnTo>
                  <a:lnTo>
                    <a:pt x="40648" y="0"/>
                  </a:lnTo>
                  <a:lnTo>
                    <a:pt x="50495" y="52"/>
                  </a:lnTo>
                  <a:lnTo>
                    <a:pt x="67676" y="6350"/>
                  </a:lnTo>
                  <a:lnTo>
                    <a:pt x="90502" y="23050"/>
                  </a:lnTo>
                  <a:lnTo>
                    <a:pt x="129614" y="81178"/>
                  </a:lnTo>
                  <a:lnTo>
                    <a:pt x="157927" y="130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26514" y="126341"/>
              <a:ext cx="48181" cy="326385"/>
            </a:xfrm>
            <a:custGeom>
              <a:avLst/>
              <a:gdLst/>
              <a:ahLst/>
              <a:cxnLst/>
              <a:rect l="0" t="0" r="0" b="0"/>
              <a:pathLst>
                <a:path w="48181" h="326385">
                  <a:moveTo>
                    <a:pt x="6066" y="0"/>
                  </a:moveTo>
                  <a:lnTo>
                    <a:pt x="0" y="32453"/>
                  </a:lnTo>
                  <a:lnTo>
                    <a:pt x="7641" y="83230"/>
                  </a:lnTo>
                  <a:lnTo>
                    <a:pt x="17061" y="139695"/>
                  </a:lnTo>
                  <a:lnTo>
                    <a:pt x="27261" y="194639"/>
                  </a:lnTo>
                  <a:lnTo>
                    <a:pt x="35599" y="255127"/>
                  </a:lnTo>
                  <a:lnTo>
                    <a:pt x="45714" y="308551"/>
                  </a:lnTo>
                  <a:lnTo>
                    <a:pt x="4818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06238" y="189512"/>
              <a:ext cx="242157" cy="73701"/>
            </a:xfrm>
            <a:custGeom>
              <a:avLst/>
              <a:gdLst/>
              <a:ahLst/>
              <a:cxnLst/>
              <a:rect l="0" t="0" r="0" b="0"/>
              <a:pathLst>
                <a:path w="242157" h="73701">
                  <a:moveTo>
                    <a:pt x="242156" y="0"/>
                  </a:moveTo>
                  <a:lnTo>
                    <a:pt x="188281" y="17959"/>
                  </a:lnTo>
                  <a:lnTo>
                    <a:pt x="131119" y="35150"/>
                  </a:lnTo>
                  <a:lnTo>
                    <a:pt x="71209" y="52650"/>
                  </a:lnTo>
                  <a:lnTo>
                    <a:pt x="10064" y="705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88196" y="127160"/>
              <a:ext cx="176095" cy="361207"/>
            </a:xfrm>
            <a:custGeom>
              <a:avLst/>
              <a:gdLst/>
              <a:ahLst/>
              <a:cxnLst/>
              <a:rect l="0" t="0" r="0" b="0"/>
              <a:pathLst>
                <a:path w="176095" h="361207">
                  <a:moveTo>
                    <a:pt x="123451" y="251865"/>
                  </a:moveTo>
                  <a:lnTo>
                    <a:pt x="123451" y="229509"/>
                  </a:lnTo>
                  <a:lnTo>
                    <a:pt x="117212" y="212293"/>
                  </a:lnTo>
                  <a:lnTo>
                    <a:pt x="112273" y="204427"/>
                  </a:lnTo>
                  <a:lnTo>
                    <a:pt x="104301" y="199183"/>
                  </a:lnTo>
                  <a:lnTo>
                    <a:pt x="82964" y="193356"/>
                  </a:lnTo>
                  <a:lnTo>
                    <a:pt x="50234" y="195665"/>
                  </a:lnTo>
                  <a:lnTo>
                    <a:pt x="32029" y="203881"/>
                  </a:lnTo>
                  <a:lnTo>
                    <a:pt x="23898" y="209347"/>
                  </a:lnTo>
                  <a:lnTo>
                    <a:pt x="11745" y="224780"/>
                  </a:lnTo>
                  <a:lnTo>
                    <a:pt x="6867" y="233808"/>
                  </a:lnTo>
                  <a:lnTo>
                    <a:pt x="0" y="274461"/>
                  </a:lnTo>
                  <a:lnTo>
                    <a:pt x="4634" y="300512"/>
                  </a:lnTo>
                  <a:lnTo>
                    <a:pt x="21082" y="345833"/>
                  </a:lnTo>
                  <a:lnTo>
                    <a:pt x="28299" y="353115"/>
                  </a:lnTo>
                  <a:lnTo>
                    <a:pt x="48796" y="361206"/>
                  </a:lnTo>
                  <a:lnTo>
                    <a:pt x="58474" y="361024"/>
                  </a:lnTo>
                  <a:lnTo>
                    <a:pt x="75465" y="354583"/>
                  </a:lnTo>
                  <a:lnTo>
                    <a:pt x="90816" y="337682"/>
                  </a:lnTo>
                  <a:lnTo>
                    <a:pt x="109492" y="301859"/>
                  </a:lnTo>
                  <a:lnTo>
                    <a:pt x="128849" y="241205"/>
                  </a:lnTo>
                  <a:lnTo>
                    <a:pt x="138894" y="179766"/>
                  </a:lnTo>
                  <a:lnTo>
                    <a:pt x="143399" y="120727"/>
                  </a:lnTo>
                  <a:lnTo>
                    <a:pt x="141170" y="62791"/>
                  </a:lnTo>
                  <a:lnTo>
                    <a:pt x="133757" y="409"/>
                  </a:lnTo>
                  <a:lnTo>
                    <a:pt x="131492" y="0"/>
                  </a:lnTo>
                  <a:lnTo>
                    <a:pt x="128812" y="3237"/>
                  </a:lnTo>
                  <a:lnTo>
                    <a:pt x="124510" y="43223"/>
                  </a:lnTo>
                  <a:lnTo>
                    <a:pt x="123661" y="106234"/>
                  </a:lnTo>
                  <a:lnTo>
                    <a:pt x="126633" y="157633"/>
                  </a:lnTo>
                  <a:lnTo>
                    <a:pt x="134922" y="209907"/>
                  </a:lnTo>
                  <a:lnTo>
                    <a:pt x="144788" y="259320"/>
                  </a:lnTo>
                  <a:lnTo>
                    <a:pt x="162093" y="321434"/>
                  </a:lnTo>
                  <a:lnTo>
                    <a:pt x="176094" y="346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11020" y="334456"/>
              <a:ext cx="216483" cy="160384"/>
            </a:xfrm>
            <a:custGeom>
              <a:avLst/>
              <a:gdLst/>
              <a:ahLst/>
              <a:cxnLst/>
              <a:rect l="0" t="0" r="0" b="0"/>
              <a:pathLst>
                <a:path w="216483" h="160384">
                  <a:moveTo>
                    <a:pt x="121726" y="107740"/>
                  </a:moveTo>
                  <a:lnTo>
                    <a:pt x="127792" y="75288"/>
                  </a:lnTo>
                  <a:lnTo>
                    <a:pt x="125202" y="54713"/>
                  </a:lnTo>
                  <a:lnTo>
                    <a:pt x="113912" y="33870"/>
                  </a:lnTo>
                  <a:lnTo>
                    <a:pt x="97196" y="15247"/>
                  </a:lnTo>
                  <a:lnTo>
                    <a:pt x="78069" y="3072"/>
                  </a:lnTo>
                  <a:lnTo>
                    <a:pt x="54749" y="0"/>
                  </a:lnTo>
                  <a:lnTo>
                    <a:pt x="41980" y="818"/>
                  </a:lnTo>
                  <a:lnTo>
                    <a:pt x="21552" y="11086"/>
                  </a:lnTo>
                  <a:lnTo>
                    <a:pt x="12830" y="18738"/>
                  </a:lnTo>
                  <a:lnTo>
                    <a:pt x="3137" y="39718"/>
                  </a:lnTo>
                  <a:lnTo>
                    <a:pt x="0" y="63470"/>
                  </a:lnTo>
                  <a:lnTo>
                    <a:pt x="2505" y="85725"/>
                  </a:lnTo>
                  <a:lnTo>
                    <a:pt x="16081" y="117985"/>
                  </a:lnTo>
                  <a:lnTo>
                    <a:pt x="34922" y="144181"/>
                  </a:lnTo>
                  <a:lnTo>
                    <a:pt x="42799" y="148412"/>
                  </a:lnTo>
                  <a:lnTo>
                    <a:pt x="60911" y="149993"/>
                  </a:lnTo>
                  <a:lnTo>
                    <a:pt x="90838" y="138717"/>
                  </a:lnTo>
                  <a:lnTo>
                    <a:pt x="116343" y="114969"/>
                  </a:lnTo>
                  <a:lnTo>
                    <a:pt x="125183" y="92626"/>
                  </a:lnTo>
                  <a:lnTo>
                    <a:pt x="127540" y="80116"/>
                  </a:lnTo>
                  <a:lnTo>
                    <a:pt x="130281" y="75286"/>
                  </a:lnTo>
                  <a:lnTo>
                    <a:pt x="133278" y="75576"/>
                  </a:lnTo>
                  <a:lnTo>
                    <a:pt x="179498" y="137785"/>
                  </a:lnTo>
                  <a:lnTo>
                    <a:pt x="216482" y="160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71080" y="136870"/>
              <a:ext cx="40651" cy="357970"/>
            </a:xfrm>
            <a:custGeom>
              <a:avLst/>
              <a:gdLst/>
              <a:ahLst/>
              <a:cxnLst/>
              <a:rect l="0" t="0" r="0" b="0"/>
              <a:pathLst>
                <a:path w="40651" h="357970">
                  <a:moveTo>
                    <a:pt x="9065" y="0"/>
                  </a:moveTo>
                  <a:lnTo>
                    <a:pt x="0" y="58617"/>
                  </a:lnTo>
                  <a:lnTo>
                    <a:pt x="4559" y="104585"/>
                  </a:lnTo>
                  <a:lnTo>
                    <a:pt x="7730" y="160840"/>
                  </a:lnTo>
                  <a:lnTo>
                    <a:pt x="16036" y="218684"/>
                  </a:lnTo>
                  <a:lnTo>
                    <a:pt x="22010" y="273957"/>
                  </a:lnTo>
                  <a:lnTo>
                    <a:pt x="34109" y="329936"/>
                  </a:lnTo>
                  <a:lnTo>
                    <a:pt x="4065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85389" y="263212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83620" y="8333"/>
                  </a:lnTo>
                  <a:lnTo>
                    <a:pt x="132196" y="15684"/>
                  </a:lnTo>
                  <a:lnTo>
                    <a:pt x="76978" y="21165"/>
                  </a:lnTo>
                  <a:lnTo>
                    <a:pt x="27250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70955" y="334534"/>
              <a:ext cx="214517" cy="160306"/>
            </a:xfrm>
            <a:custGeom>
              <a:avLst/>
              <a:gdLst/>
              <a:ahLst/>
              <a:cxnLst/>
              <a:rect l="0" t="0" r="0" b="0"/>
              <a:pathLst>
                <a:path w="214517" h="160306">
                  <a:moveTo>
                    <a:pt x="98703" y="97134"/>
                  </a:moveTo>
                  <a:lnTo>
                    <a:pt x="109881" y="85955"/>
                  </a:lnTo>
                  <a:lnTo>
                    <a:pt x="115369" y="67989"/>
                  </a:lnTo>
                  <a:lnTo>
                    <a:pt x="116833" y="56647"/>
                  </a:lnTo>
                  <a:lnTo>
                    <a:pt x="112220" y="34686"/>
                  </a:lnTo>
                  <a:lnTo>
                    <a:pt x="107714" y="23917"/>
                  </a:lnTo>
                  <a:lnTo>
                    <a:pt x="93349" y="8831"/>
                  </a:lnTo>
                  <a:lnTo>
                    <a:pt x="84605" y="3170"/>
                  </a:lnTo>
                  <a:lnTo>
                    <a:pt x="65531" y="0"/>
                  </a:lnTo>
                  <a:lnTo>
                    <a:pt x="55531" y="793"/>
                  </a:lnTo>
                  <a:lnTo>
                    <a:pt x="38181" y="7912"/>
                  </a:lnTo>
                  <a:lnTo>
                    <a:pt x="30279" y="13086"/>
                  </a:lnTo>
                  <a:lnTo>
                    <a:pt x="18380" y="28194"/>
                  </a:lnTo>
                  <a:lnTo>
                    <a:pt x="1208" y="66489"/>
                  </a:lnTo>
                  <a:lnTo>
                    <a:pt x="0" y="87023"/>
                  </a:lnTo>
                  <a:lnTo>
                    <a:pt x="4532" y="107848"/>
                  </a:lnTo>
                  <a:lnTo>
                    <a:pt x="14345" y="128802"/>
                  </a:lnTo>
                  <a:lnTo>
                    <a:pt x="29625" y="143574"/>
                  </a:lnTo>
                  <a:lnTo>
                    <a:pt x="38613" y="149151"/>
                  </a:lnTo>
                  <a:lnTo>
                    <a:pt x="46945" y="150529"/>
                  </a:lnTo>
                  <a:lnTo>
                    <a:pt x="54839" y="149109"/>
                  </a:lnTo>
                  <a:lnTo>
                    <a:pt x="69849" y="141291"/>
                  </a:lnTo>
                  <a:lnTo>
                    <a:pt x="84319" y="130017"/>
                  </a:lnTo>
                  <a:lnTo>
                    <a:pt x="100030" y="104927"/>
                  </a:lnTo>
                  <a:lnTo>
                    <a:pt x="112094" y="75267"/>
                  </a:lnTo>
                  <a:lnTo>
                    <a:pt x="116989" y="73197"/>
                  </a:lnTo>
                  <a:lnTo>
                    <a:pt x="122592" y="76497"/>
                  </a:lnTo>
                  <a:lnTo>
                    <a:pt x="177192" y="132245"/>
                  </a:lnTo>
                  <a:lnTo>
                    <a:pt x="214516" y="1603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383344" y="200041"/>
            <a:ext cx="2734336" cy="410438"/>
            <a:chOff x="6383344" y="200041"/>
            <a:chExt cx="2734336" cy="410438"/>
          </a:xfrm>
        </p:grpSpPr>
        <p:sp>
          <p:nvSpPr>
            <p:cNvPr id="29" name="Freeform 28"/>
            <p:cNvSpPr/>
            <p:nvPr/>
          </p:nvSpPr>
          <p:spPr>
            <a:xfrm>
              <a:off x="6383344" y="281106"/>
              <a:ext cx="165382" cy="182148"/>
            </a:xfrm>
            <a:custGeom>
              <a:avLst/>
              <a:gdLst/>
              <a:ahLst/>
              <a:cxnLst/>
              <a:rect l="0" t="0" r="0" b="0"/>
              <a:pathLst>
                <a:path w="165382" h="182148">
                  <a:moveTo>
                    <a:pt x="133796" y="87391"/>
                  </a:moveTo>
                  <a:lnTo>
                    <a:pt x="114667" y="34686"/>
                  </a:lnTo>
                  <a:lnTo>
                    <a:pt x="103457" y="18733"/>
                  </a:lnTo>
                  <a:lnTo>
                    <a:pt x="87556" y="6963"/>
                  </a:lnTo>
                  <a:lnTo>
                    <a:pt x="78403" y="2187"/>
                  </a:lnTo>
                  <a:lnTo>
                    <a:pt x="58874" y="0"/>
                  </a:lnTo>
                  <a:lnTo>
                    <a:pt x="39666" y="4097"/>
                  </a:lnTo>
                  <a:lnTo>
                    <a:pt x="23330" y="13716"/>
                  </a:lnTo>
                  <a:lnTo>
                    <a:pt x="11390" y="32030"/>
                  </a:lnTo>
                  <a:lnTo>
                    <a:pt x="3354" y="56937"/>
                  </a:lnTo>
                  <a:lnTo>
                    <a:pt x="0" y="101504"/>
                  </a:lnTo>
                  <a:lnTo>
                    <a:pt x="3361" y="126419"/>
                  </a:lnTo>
                  <a:lnTo>
                    <a:pt x="11874" y="146071"/>
                  </a:lnTo>
                  <a:lnTo>
                    <a:pt x="17419" y="154587"/>
                  </a:lnTo>
                  <a:lnTo>
                    <a:pt x="32940" y="167169"/>
                  </a:lnTo>
                  <a:lnTo>
                    <a:pt x="41992" y="172162"/>
                  </a:lnTo>
                  <a:lnTo>
                    <a:pt x="50366" y="173151"/>
                  </a:lnTo>
                  <a:lnTo>
                    <a:pt x="65910" y="168010"/>
                  </a:lnTo>
                  <a:lnTo>
                    <a:pt x="87816" y="146373"/>
                  </a:lnTo>
                  <a:lnTo>
                    <a:pt x="103534" y="117735"/>
                  </a:lnTo>
                  <a:lnTo>
                    <a:pt x="105528" y="97368"/>
                  </a:lnTo>
                  <a:lnTo>
                    <a:pt x="104422" y="87023"/>
                  </a:lnTo>
                  <a:lnTo>
                    <a:pt x="102515" y="83636"/>
                  </a:lnTo>
                  <a:lnTo>
                    <a:pt x="100074" y="84888"/>
                  </a:lnTo>
                  <a:lnTo>
                    <a:pt x="97276" y="89232"/>
                  </a:lnTo>
                  <a:lnTo>
                    <a:pt x="100407" y="106536"/>
                  </a:lnTo>
                  <a:lnTo>
                    <a:pt x="121481" y="150184"/>
                  </a:lnTo>
                  <a:lnTo>
                    <a:pt x="137681" y="165212"/>
                  </a:lnTo>
                  <a:lnTo>
                    <a:pt x="165381" y="182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70396" y="296993"/>
              <a:ext cx="119130" cy="145204"/>
            </a:xfrm>
            <a:custGeom>
              <a:avLst/>
              <a:gdLst/>
              <a:ahLst/>
              <a:cxnLst/>
              <a:rect l="0" t="0" r="0" b="0"/>
              <a:pathLst>
                <a:path w="119130" h="145204">
                  <a:moveTo>
                    <a:pt x="104671" y="8333"/>
                  </a:moveTo>
                  <a:lnTo>
                    <a:pt x="67193" y="0"/>
                  </a:lnTo>
                  <a:lnTo>
                    <a:pt x="43561" y="1120"/>
                  </a:lnTo>
                  <a:lnTo>
                    <a:pt x="21359" y="9416"/>
                  </a:lnTo>
                  <a:lnTo>
                    <a:pt x="6032" y="24022"/>
                  </a:lnTo>
                  <a:lnTo>
                    <a:pt x="307" y="32831"/>
                  </a:lnTo>
                  <a:lnTo>
                    <a:pt x="0" y="39872"/>
                  </a:lnTo>
                  <a:lnTo>
                    <a:pt x="3305" y="45737"/>
                  </a:lnTo>
                  <a:lnTo>
                    <a:pt x="16336" y="55373"/>
                  </a:lnTo>
                  <a:lnTo>
                    <a:pt x="68991" y="74738"/>
                  </a:lnTo>
                  <a:lnTo>
                    <a:pt x="103458" y="85460"/>
                  </a:lnTo>
                  <a:lnTo>
                    <a:pt x="110882" y="92506"/>
                  </a:lnTo>
                  <a:lnTo>
                    <a:pt x="119129" y="112814"/>
                  </a:lnTo>
                  <a:lnTo>
                    <a:pt x="117819" y="121271"/>
                  </a:lnTo>
                  <a:lnTo>
                    <a:pt x="113437" y="128078"/>
                  </a:lnTo>
                  <a:lnTo>
                    <a:pt x="107005" y="133787"/>
                  </a:lnTo>
                  <a:lnTo>
                    <a:pt x="87381" y="140129"/>
                  </a:lnTo>
                  <a:lnTo>
                    <a:pt x="41500" y="1452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48808" y="332664"/>
              <a:ext cx="123589" cy="277815"/>
            </a:xfrm>
            <a:custGeom>
              <a:avLst/>
              <a:gdLst/>
              <a:ahLst/>
              <a:cxnLst/>
              <a:rect l="0" t="0" r="0" b="0"/>
              <a:pathLst>
                <a:path w="123589" h="277815">
                  <a:moveTo>
                    <a:pt x="0" y="99004"/>
                  </a:moveTo>
                  <a:lnTo>
                    <a:pt x="14654" y="157621"/>
                  </a:lnTo>
                  <a:lnTo>
                    <a:pt x="20961" y="211795"/>
                  </a:lnTo>
                  <a:lnTo>
                    <a:pt x="32260" y="264436"/>
                  </a:lnTo>
                  <a:lnTo>
                    <a:pt x="35545" y="275973"/>
                  </a:lnTo>
                  <a:lnTo>
                    <a:pt x="36564" y="277814"/>
                  </a:lnTo>
                  <a:lnTo>
                    <a:pt x="32177" y="216309"/>
                  </a:lnTo>
                  <a:lnTo>
                    <a:pt x="26074" y="153460"/>
                  </a:lnTo>
                  <a:lnTo>
                    <a:pt x="18598" y="90910"/>
                  </a:lnTo>
                  <a:lnTo>
                    <a:pt x="15285" y="68500"/>
                  </a:lnTo>
                  <a:lnTo>
                    <a:pt x="25655" y="14918"/>
                  </a:lnTo>
                  <a:lnTo>
                    <a:pt x="32311" y="7852"/>
                  </a:lnTo>
                  <a:lnTo>
                    <a:pt x="52184" y="0"/>
                  </a:lnTo>
                  <a:lnTo>
                    <a:pt x="61696" y="246"/>
                  </a:lnTo>
                  <a:lnTo>
                    <a:pt x="78503" y="6758"/>
                  </a:lnTo>
                  <a:lnTo>
                    <a:pt x="101119" y="23579"/>
                  </a:lnTo>
                  <a:lnTo>
                    <a:pt x="117049" y="48970"/>
                  </a:lnTo>
                  <a:lnTo>
                    <a:pt x="123588" y="84309"/>
                  </a:lnTo>
                  <a:lnTo>
                    <a:pt x="118879" y="104561"/>
                  </a:lnTo>
                  <a:lnTo>
                    <a:pt x="114348" y="113237"/>
                  </a:lnTo>
                  <a:lnTo>
                    <a:pt x="106648" y="119021"/>
                  </a:lnTo>
                  <a:lnTo>
                    <a:pt x="74623" y="127162"/>
                  </a:lnTo>
                  <a:lnTo>
                    <a:pt x="31586" y="130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17264" y="297997"/>
              <a:ext cx="127418" cy="155404"/>
            </a:xfrm>
            <a:custGeom>
              <a:avLst/>
              <a:gdLst/>
              <a:ahLst/>
              <a:cxnLst/>
              <a:rect l="0" t="0" r="0" b="0"/>
              <a:pathLst>
                <a:path w="127418" h="155404">
                  <a:moveTo>
                    <a:pt x="0" y="91557"/>
                  </a:moveTo>
                  <a:lnTo>
                    <a:pt x="58617" y="85968"/>
                  </a:lnTo>
                  <a:lnTo>
                    <a:pt x="98997" y="76903"/>
                  </a:lnTo>
                  <a:lnTo>
                    <a:pt x="109281" y="71259"/>
                  </a:lnTo>
                  <a:lnTo>
                    <a:pt x="123828" y="55629"/>
                  </a:lnTo>
                  <a:lnTo>
                    <a:pt x="127006" y="46548"/>
                  </a:lnTo>
                  <a:lnTo>
                    <a:pt x="127417" y="27099"/>
                  </a:lnTo>
                  <a:lnTo>
                    <a:pt x="123549" y="19339"/>
                  </a:lnTo>
                  <a:lnTo>
                    <a:pt x="109893" y="7598"/>
                  </a:lnTo>
                  <a:lnTo>
                    <a:pt x="76885" y="0"/>
                  </a:lnTo>
                  <a:lnTo>
                    <a:pt x="54059" y="4461"/>
                  </a:lnTo>
                  <a:lnTo>
                    <a:pt x="24596" y="20127"/>
                  </a:lnTo>
                  <a:lnTo>
                    <a:pt x="16398" y="26390"/>
                  </a:lnTo>
                  <a:lnTo>
                    <a:pt x="7288" y="45826"/>
                  </a:lnTo>
                  <a:lnTo>
                    <a:pt x="4409" y="70062"/>
                  </a:lnTo>
                  <a:lnTo>
                    <a:pt x="7029" y="96432"/>
                  </a:lnTo>
                  <a:lnTo>
                    <a:pt x="15212" y="117510"/>
                  </a:lnTo>
                  <a:lnTo>
                    <a:pt x="20670" y="126407"/>
                  </a:lnTo>
                  <a:lnTo>
                    <a:pt x="50708" y="150106"/>
                  </a:lnTo>
                  <a:lnTo>
                    <a:pt x="72840" y="155403"/>
                  </a:lnTo>
                  <a:lnTo>
                    <a:pt x="101911" y="151808"/>
                  </a:lnTo>
                  <a:lnTo>
                    <a:pt x="126342" y="144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85720" y="326383"/>
              <a:ext cx="115815" cy="128759"/>
            </a:xfrm>
            <a:custGeom>
              <a:avLst/>
              <a:gdLst/>
              <a:ahLst/>
              <a:cxnLst/>
              <a:rect l="0" t="0" r="0" b="0"/>
              <a:pathLst>
                <a:path w="115815" h="128759">
                  <a:moveTo>
                    <a:pt x="0" y="42114"/>
                  </a:moveTo>
                  <a:lnTo>
                    <a:pt x="0" y="64471"/>
                  </a:lnTo>
                  <a:lnTo>
                    <a:pt x="23719" y="126456"/>
                  </a:lnTo>
                  <a:lnTo>
                    <a:pt x="25172" y="128758"/>
                  </a:lnTo>
                  <a:lnTo>
                    <a:pt x="19096" y="101949"/>
                  </a:lnTo>
                  <a:lnTo>
                    <a:pt x="5591" y="51033"/>
                  </a:lnTo>
                  <a:lnTo>
                    <a:pt x="7554" y="25801"/>
                  </a:lnTo>
                  <a:lnTo>
                    <a:pt x="13225" y="17201"/>
                  </a:lnTo>
                  <a:lnTo>
                    <a:pt x="21685" y="11467"/>
                  </a:lnTo>
                  <a:lnTo>
                    <a:pt x="55948" y="339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53565" y="322470"/>
              <a:ext cx="126954" cy="140784"/>
            </a:xfrm>
            <a:custGeom>
              <a:avLst/>
              <a:gdLst/>
              <a:ahLst/>
              <a:cxnLst/>
              <a:rect l="0" t="0" r="0" b="0"/>
              <a:pathLst>
                <a:path w="126954" h="140784">
                  <a:moveTo>
                    <a:pt x="126953" y="24970"/>
                  </a:moveTo>
                  <a:lnTo>
                    <a:pt x="82990" y="1251"/>
                  </a:lnTo>
                  <a:lnTo>
                    <a:pt x="62960" y="0"/>
                  </a:lnTo>
                  <a:lnTo>
                    <a:pt x="43530" y="4514"/>
                  </a:lnTo>
                  <a:lnTo>
                    <a:pt x="27095" y="14318"/>
                  </a:lnTo>
                  <a:lnTo>
                    <a:pt x="4689" y="38582"/>
                  </a:lnTo>
                  <a:lnTo>
                    <a:pt x="990" y="48082"/>
                  </a:lnTo>
                  <a:lnTo>
                    <a:pt x="0" y="67997"/>
                  </a:lnTo>
                  <a:lnTo>
                    <a:pt x="11608" y="98940"/>
                  </a:lnTo>
                  <a:lnTo>
                    <a:pt x="29866" y="124746"/>
                  </a:lnTo>
                  <a:lnTo>
                    <a:pt x="49488" y="133656"/>
                  </a:lnTo>
                  <a:lnTo>
                    <a:pt x="95368" y="140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22632" y="312652"/>
              <a:ext cx="136872" cy="158381"/>
            </a:xfrm>
            <a:custGeom>
              <a:avLst/>
              <a:gdLst/>
              <a:ahLst/>
              <a:cxnLst/>
              <a:rect l="0" t="0" r="0" b="0"/>
              <a:pathLst>
                <a:path w="136872" h="158381">
                  <a:moveTo>
                    <a:pt x="0" y="97959"/>
                  </a:moveTo>
                  <a:lnTo>
                    <a:pt x="37478" y="89626"/>
                  </a:lnTo>
                  <a:lnTo>
                    <a:pt x="83313" y="82275"/>
                  </a:lnTo>
                  <a:lnTo>
                    <a:pt x="109953" y="67315"/>
                  </a:lnTo>
                  <a:lnTo>
                    <a:pt x="122177" y="51584"/>
                  </a:lnTo>
                  <a:lnTo>
                    <a:pt x="127075" y="42476"/>
                  </a:lnTo>
                  <a:lnTo>
                    <a:pt x="128001" y="34064"/>
                  </a:lnTo>
                  <a:lnTo>
                    <a:pt x="122790" y="18479"/>
                  </a:lnTo>
                  <a:lnTo>
                    <a:pt x="109556" y="6872"/>
                  </a:lnTo>
                  <a:lnTo>
                    <a:pt x="101113" y="2140"/>
                  </a:lnTo>
                  <a:lnTo>
                    <a:pt x="79254" y="0"/>
                  </a:lnTo>
                  <a:lnTo>
                    <a:pt x="66874" y="1068"/>
                  </a:lnTo>
                  <a:lnTo>
                    <a:pt x="56281" y="6459"/>
                  </a:lnTo>
                  <a:lnTo>
                    <a:pt x="38271" y="24927"/>
                  </a:lnTo>
                  <a:lnTo>
                    <a:pt x="11870" y="76990"/>
                  </a:lnTo>
                  <a:lnTo>
                    <a:pt x="7913" y="87489"/>
                  </a:lnTo>
                  <a:lnTo>
                    <a:pt x="7615" y="96828"/>
                  </a:lnTo>
                  <a:lnTo>
                    <a:pt x="13523" y="113444"/>
                  </a:lnTo>
                  <a:lnTo>
                    <a:pt x="30003" y="135952"/>
                  </a:lnTo>
                  <a:lnTo>
                    <a:pt x="55293" y="151850"/>
                  </a:lnTo>
                  <a:lnTo>
                    <a:pt x="90603" y="158380"/>
                  </a:lnTo>
                  <a:lnTo>
                    <a:pt x="136871" y="150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96027" y="357968"/>
              <a:ext cx="163518" cy="126343"/>
            </a:xfrm>
            <a:custGeom>
              <a:avLst/>
              <a:gdLst/>
              <a:ahLst/>
              <a:cxnLst/>
              <a:rect l="0" t="0" r="0" b="0"/>
              <a:pathLst>
                <a:path w="163518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584" y="95000"/>
                  </a:lnTo>
                  <a:lnTo>
                    <a:pt x="21005" y="107733"/>
                  </a:lnTo>
                  <a:lnTo>
                    <a:pt x="11294" y="48537"/>
                  </a:lnTo>
                  <a:lnTo>
                    <a:pt x="12901" y="35868"/>
                  </a:lnTo>
                  <a:lnTo>
                    <a:pt x="24047" y="15551"/>
                  </a:lnTo>
                  <a:lnTo>
                    <a:pt x="31933" y="6858"/>
                  </a:lnTo>
                  <a:lnTo>
                    <a:pt x="41869" y="2233"/>
                  </a:lnTo>
                  <a:lnTo>
                    <a:pt x="65387" y="213"/>
                  </a:lnTo>
                  <a:lnTo>
                    <a:pt x="85199" y="6334"/>
                  </a:lnTo>
                  <a:lnTo>
                    <a:pt x="101803" y="18023"/>
                  </a:lnTo>
                  <a:lnTo>
                    <a:pt x="123134" y="44335"/>
                  </a:lnTo>
                  <a:lnTo>
                    <a:pt x="157892" y="104491"/>
                  </a:lnTo>
                  <a:lnTo>
                    <a:pt x="16351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22715" y="200041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5" y="173668"/>
                  </a:lnTo>
                  <a:lnTo>
                    <a:pt x="9878" y="231270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38487" y="28426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4700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40001" y="289208"/>
              <a:ext cx="145831" cy="184575"/>
            </a:xfrm>
            <a:custGeom>
              <a:avLst/>
              <a:gdLst/>
              <a:ahLst/>
              <a:cxnLst/>
              <a:rect l="0" t="0" r="0" b="0"/>
              <a:pathLst>
                <a:path w="145831" h="184575">
                  <a:moveTo>
                    <a:pt x="93284" y="5589"/>
                  </a:moveTo>
                  <a:lnTo>
                    <a:pt x="76516" y="0"/>
                  </a:lnTo>
                  <a:lnTo>
                    <a:pt x="58925" y="3495"/>
                  </a:lnTo>
                  <a:lnTo>
                    <a:pt x="32411" y="18617"/>
                  </a:lnTo>
                  <a:lnTo>
                    <a:pt x="2491" y="44688"/>
                  </a:lnTo>
                  <a:lnTo>
                    <a:pt x="0" y="51542"/>
                  </a:lnTo>
                  <a:lnTo>
                    <a:pt x="679" y="58451"/>
                  </a:lnTo>
                  <a:lnTo>
                    <a:pt x="3471" y="65397"/>
                  </a:lnTo>
                  <a:lnTo>
                    <a:pt x="10013" y="70028"/>
                  </a:lnTo>
                  <a:lnTo>
                    <a:pt x="72772" y="83659"/>
                  </a:lnTo>
                  <a:lnTo>
                    <a:pt x="111382" y="99171"/>
                  </a:lnTo>
                  <a:lnTo>
                    <a:pt x="139461" y="124174"/>
                  </a:lnTo>
                  <a:lnTo>
                    <a:pt x="143956" y="133779"/>
                  </a:lnTo>
                  <a:lnTo>
                    <a:pt x="145830" y="153810"/>
                  </a:lnTo>
                  <a:lnTo>
                    <a:pt x="142353" y="161725"/>
                  </a:lnTo>
                  <a:lnTo>
                    <a:pt x="129130" y="173639"/>
                  </a:lnTo>
                  <a:lnTo>
                    <a:pt x="108435" y="179714"/>
                  </a:lnTo>
                  <a:lnTo>
                    <a:pt x="51170" y="1845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64399" y="336911"/>
              <a:ext cx="128770" cy="129278"/>
            </a:xfrm>
            <a:custGeom>
              <a:avLst/>
              <a:gdLst/>
              <a:ahLst/>
              <a:cxnLst/>
              <a:rect l="0" t="0" r="0" b="0"/>
              <a:pathLst>
                <a:path w="128770" h="129278">
                  <a:moveTo>
                    <a:pt x="100596" y="21057"/>
                  </a:moveTo>
                  <a:lnTo>
                    <a:pt x="89417" y="9879"/>
                  </a:lnTo>
                  <a:lnTo>
                    <a:pt x="82616" y="7756"/>
                  </a:lnTo>
                  <a:lnTo>
                    <a:pt x="65699" y="8517"/>
                  </a:lnTo>
                  <a:lnTo>
                    <a:pt x="36443" y="21111"/>
                  </a:lnTo>
                  <a:lnTo>
                    <a:pt x="11138" y="45250"/>
                  </a:lnTo>
                  <a:lnTo>
                    <a:pt x="2345" y="67685"/>
                  </a:lnTo>
                  <a:lnTo>
                    <a:pt x="0" y="80218"/>
                  </a:lnTo>
                  <a:lnTo>
                    <a:pt x="3634" y="100384"/>
                  </a:lnTo>
                  <a:lnTo>
                    <a:pt x="7879" y="109036"/>
                  </a:lnTo>
                  <a:lnTo>
                    <a:pt x="21953" y="121770"/>
                  </a:lnTo>
                  <a:lnTo>
                    <a:pt x="30620" y="126804"/>
                  </a:lnTo>
                  <a:lnTo>
                    <a:pt x="52727" y="129277"/>
                  </a:lnTo>
                  <a:lnTo>
                    <a:pt x="76981" y="125307"/>
                  </a:lnTo>
                  <a:lnTo>
                    <a:pt x="99459" y="115744"/>
                  </a:lnTo>
                  <a:lnTo>
                    <a:pt x="114908" y="100575"/>
                  </a:lnTo>
                  <a:lnTo>
                    <a:pt x="120666" y="91617"/>
                  </a:lnTo>
                  <a:lnTo>
                    <a:pt x="128769" y="56652"/>
                  </a:lnTo>
                  <a:lnTo>
                    <a:pt x="124425" y="33368"/>
                  </a:lnTo>
                  <a:lnTo>
                    <a:pt x="115866" y="14830"/>
                  </a:lnTo>
                  <a:lnTo>
                    <a:pt x="1005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28165" y="297278"/>
              <a:ext cx="189515" cy="169594"/>
            </a:xfrm>
            <a:custGeom>
              <a:avLst/>
              <a:gdLst/>
              <a:ahLst/>
              <a:cxnLst/>
              <a:rect l="0" t="0" r="0" b="0"/>
              <a:pathLst>
                <a:path w="189515" h="169594">
                  <a:moveTo>
                    <a:pt x="0" y="60690"/>
                  </a:moveTo>
                  <a:lnTo>
                    <a:pt x="34748" y="114565"/>
                  </a:lnTo>
                  <a:lnTo>
                    <a:pt x="55645" y="166138"/>
                  </a:lnTo>
                  <a:lnTo>
                    <a:pt x="55814" y="169593"/>
                  </a:lnTo>
                  <a:lnTo>
                    <a:pt x="53587" y="168387"/>
                  </a:lnTo>
                  <a:lnTo>
                    <a:pt x="27984" y="131935"/>
                  </a:lnTo>
                  <a:lnTo>
                    <a:pt x="7470" y="75835"/>
                  </a:lnTo>
                  <a:lnTo>
                    <a:pt x="9559" y="52213"/>
                  </a:lnTo>
                  <a:lnTo>
                    <a:pt x="13392" y="41001"/>
                  </a:lnTo>
                  <a:lnTo>
                    <a:pt x="27010" y="25423"/>
                  </a:lnTo>
                  <a:lnTo>
                    <a:pt x="64347" y="5891"/>
                  </a:lnTo>
                  <a:lnTo>
                    <a:pt x="106284" y="0"/>
                  </a:lnTo>
                  <a:lnTo>
                    <a:pt x="164083" y="6179"/>
                  </a:lnTo>
                  <a:lnTo>
                    <a:pt x="189514" y="8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295005" y="758051"/>
            <a:ext cx="4148229" cy="392635"/>
            <a:chOff x="1295005" y="758051"/>
            <a:chExt cx="4148229" cy="392635"/>
          </a:xfrm>
        </p:grpSpPr>
        <p:sp>
          <p:nvSpPr>
            <p:cNvPr id="43" name="Freeform 42"/>
            <p:cNvSpPr/>
            <p:nvPr/>
          </p:nvSpPr>
          <p:spPr>
            <a:xfrm>
              <a:off x="1342764" y="789637"/>
              <a:ext cx="120698" cy="347441"/>
            </a:xfrm>
            <a:custGeom>
              <a:avLst/>
              <a:gdLst/>
              <a:ahLst/>
              <a:cxnLst/>
              <a:rect l="0" t="0" r="0" b="0"/>
              <a:pathLst>
                <a:path w="120698" h="347441">
                  <a:moveTo>
                    <a:pt x="68054" y="347440"/>
                  </a:moveTo>
                  <a:lnTo>
                    <a:pt x="50096" y="292395"/>
                  </a:lnTo>
                  <a:lnTo>
                    <a:pt x="33268" y="240988"/>
                  </a:lnTo>
                  <a:lnTo>
                    <a:pt x="20702" y="199695"/>
                  </a:lnTo>
                  <a:lnTo>
                    <a:pt x="10868" y="143821"/>
                  </a:lnTo>
                  <a:lnTo>
                    <a:pt x="0" y="94959"/>
                  </a:lnTo>
                  <a:lnTo>
                    <a:pt x="1933" y="68720"/>
                  </a:lnTo>
                  <a:lnTo>
                    <a:pt x="9811" y="47700"/>
                  </a:lnTo>
                  <a:lnTo>
                    <a:pt x="15187" y="38819"/>
                  </a:lnTo>
                  <a:lnTo>
                    <a:pt x="33639" y="25832"/>
                  </a:lnTo>
                  <a:lnTo>
                    <a:pt x="96272" y="3539"/>
                  </a:lnTo>
                  <a:lnTo>
                    <a:pt x="1206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95005" y="98967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61957" y="7236"/>
                  </a:lnTo>
                  <a:lnTo>
                    <a:pt x="102614" y="9878"/>
                  </a:lnTo>
                  <a:lnTo>
                    <a:pt x="45746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26632" y="963274"/>
              <a:ext cx="136871" cy="135276"/>
            </a:xfrm>
            <a:custGeom>
              <a:avLst/>
              <a:gdLst/>
              <a:ahLst/>
              <a:cxnLst/>
              <a:rect l="0" t="0" r="0" b="0"/>
              <a:pathLst>
                <a:path w="136871" h="135276">
                  <a:moveTo>
                    <a:pt x="0" y="47461"/>
                  </a:moveTo>
                  <a:lnTo>
                    <a:pt x="17958" y="110889"/>
                  </a:lnTo>
                  <a:lnTo>
                    <a:pt x="25858" y="135275"/>
                  </a:lnTo>
                  <a:lnTo>
                    <a:pt x="6658" y="77954"/>
                  </a:lnTo>
                  <a:lnTo>
                    <a:pt x="1973" y="41548"/>
                  </a:lnTo>
                  <a:lnTo>
                    <a:pt x="7116" y="21047"/>
                  </a:lnTo>
                  <a:lnTo>
                    <a:pt x="11763" y="12304"/>
                  </a:lnTo>
                  <a:lnTo>
                    <a:pt x="19540" y="6476"/>
                  </a:lnTo>
                  <a:lnTo>
                    <a:pt x="40660" y="0"/>
                  </a:lnTo>
                  <a:lnTo>
                    <a:pt x="73268" y="1943"/>
                  </a:lnTo>
                  <a:lnTo>
                    <a:pt x="120046" y="13232"/>
                  </a:lnTo>
                  <a:lnTo>
                    <a:pt x="136870" y="15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12998" y="978952"/>
              <a:ext cx="171604" cy="147598"/>
            </a:xfrm>
            <a:custGeom>
              <a:avLst/>
              <a:gdLst/>
              <a:ahLst/>
              <a:cxnLst/>
              <a:rect l="0" t="0" r="0" b="0"/>
              <a:pathLst>
                <a:path w="171604" h="147598">
                  <a:moveTo>
                    <a:pt x="97903" y="84426"/>
                  </a:moveTo>
                  <a:lnTo>
                    <a:pt x="94784" y="41734"/>
                  </a:lnTo>
                  <a:lnTo>
                    <a:pt x="92314" y="31398"/>
                  </a:lnTo>
                  <a:lnTo>
                    <a:pt x="80211" y="13675"/>
                  </a:lnTo>
                  <a:lnTo>
                    <a:pt x="72071" y="5673"/>
                  </a:lnTo>
                  <a:lnTo>
                    <a:pt x="63134" y="1508"/>
                  </a:lnTo>
                  <a:lnTo>
                    <a:pt x="43846" y="0"/>
                  </a:lnTo>
                  <a:lnTo>
                    <a:pt x="26694" y="6349"/>
                  </a:lnTo>
                  <a:lnTo>
                    <a:pt x="18845" y="11318"/>
                  </a:lnTo>
                  <a:lnTo>
                    <a:pt x="7004" y="26197"/>
                  </a:lnTo>
                  <a:lnTo>
                    <a:pt x="2209" y="35078"/>
                  </a:lnTo>
                  <a:lnTo>
                    <a:pt x="0" y="54305"/>
                  </a:lnTo>
                  <a:lnTo>
                    <a:pt x="4088" y="74548"/>
                  </a:lnTo>
                  <a:lnTo>
                    <a:pt x="13703" y="95244"/>
                  </a:lnTo>
                  <a:lnTo>
                    <a:pt x="37860" y="121036"/>
                  </a:lnTo>
                  <a:lnTo>
                    <a:pt x="47346" y="124041"/>
                  </a:lnTo>
                  <a:lnTo>
                    <a:pt x="67245" y="121140"/>
                  </a:lnTo>
                  <a:lnTo>
                    <a:pt x="75124" y="115921"/>
                  </a:lnTo>
                  <a:lnTo>
                    <a:pt x="86999" y="100763"/>
                  </a:lnTo>
                  <a:lnTo>
                    <a:pt x="96919" y="62220"/>
                  </a:lnTo>
                  <a:lnTo>
                    <a:pt x="99587" y="62603"/>
                  </a:lnTo>
                  <a:lnTo>
                    <a:pt x="105670" y="72387"/>
                  </a:lnTo>
                  <a:lnTo>
                    <a:pt x="122227" y="104145"/>
                  </a:lnTo>
                  <a:lnTo>
                    <a:pt x="153315" y="138062"/>
                  </a:lnTo>
                  <a:lnTo>
                    <a:pt x="171603" y="147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00252" y="975237"/>
              <a:ext cx="121220" cy="125581"/>
            </a:xfrm>
            <a:custGeom>
              <a:avLst/>
              <a:gdLst/>
              <a:ahLst/>
              <a:cxnLst/>
              <a:rect l="0" t="0" r="0" b="0"/>
              <a:pathLst>
                <a:path w="121220" h="125581">
                  <a:moveTo>
                    <a:pt x="110691" y="24970"/>
                  </a:moveTo>
                  <a:lnTo>
                    <a:pt x="92710" y="9329"/>
                  </a:lnTo>
                  <a:lnTo>
                    <a:pt x="75793" y="1251"/>
                  </a:lnTo>
                  <a:lnTo>
                    <a:pt x="53457" y="0"/>
                  </a:lnTo>
                  <a:lnTo>
                    <a:pt x="30271" y="4513"/>
                  </a:lnTo>
                  <a:lnTo>
                    <a:pt x="12167" y="14318"/>
                  </a:lnTo>
                  <a:lnTo>
                    <a:pt x="6404" y="22548"/>
                  </a:lnTo>
                  <a:lnTo>
                    <a:pt x="0" y="44171"/>
                  </a:lnTo>
                  <a:lnTo>
                    <a:pt x="1984" y="82652"/>
                  </a:lnTo>
                  <a:lnTo>
                    <a:pt x="13244" y="103639"/>
                  </a:lnTo>
                  <a:lnTo>
                    <a:pt x="21159" y="112511"/>
                  </a:lnTo>
                  <a:lnTo>
                    <a:pt x="42433" y="122368"/>
                  </a:lnTo>
                  <a:lnTo>
                    <a:pt x="66316" y="125580"/>
                  </a:lnTo>
                  <a:lnTo>
                    <a:pt x="97153" y="120811"/>
                  </a:lnTo>
                  <a:lnTo>
                    <a:pt x="121219" y="109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17691" y="758051"/>
              <a:ext cx="40652" cy="326385"/>
            </a:xfrm>
            <a:custGeom>
              <a:avLst/>
              <a:gdLst/>
              <a:ahLst/>
              <a:cxnLst/>
              <a:rect l="0" t="0" r="0" b="0"/>
              <a:pathLst>
                <a:path w="40652" h="326385">
                  <a:moveTo>
                    <a:pt x="9065" y="0"/>
                  </a:moveTo>
                  <a:lnTo>
                    <a:pt x="0" y="58617"/>
                  </a:lnTo>
                  <a:lnTo>
                    <a:pt x="7231" y="107895"/>
                  </a:lnTo>
                  <a:lnTo>
                    <a:pt x="15411" y="160651"/>
                  </a:lnTo>
                  <a:lnTo>
                    <a:pt x="19524" y="212677"/>
                  </a:lnTo>
                  <a:lnTo>
                    <a:pt x="30801" y="269651"/>
                  </a:lnTo>
                  <a:lnTo>
                    <a:pt x="40651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53057" y="91597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61957" y="7235"/>
                  </a:lnTo>
                  <a:lnTo>
                    <a:pt x="105734" y="12997"/>
                  </a:lnTo>
                  <a:lnTo>
                    <a:pt x="49221" y="194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05741" y="1010735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26798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94582" y="989678"/>
              <a:ext cx="115459" cy="117389"/>
            </a:xfrm>
            <a:custGeom>
              <a:avLst/>
              <a:gdLst/>
              <a:ahLst/>
              <a:cxnLst/>
              <a:rect l="0" t="0" r="0" b="0"/>
              <a:pathLst>
                <a:path w="115459" h="117389">
                  <a:moveTo>
                    <a:pt x="79615" y="21057"/>
                  </a:moveTo>
                  <a:lnTo>
                    <a:pt x="62847" y="15468"/>
                  </a:lnTo>
                  <a:lnTo>
                    <a:pt x="45256" y="18963"/>
                  </a:lnTo>
                  <a:lnTo>
                    <a:pt x="18742" y="34085"/>
                  </a:lnTo>
                  <a:lnTo>
                    <a:pt x="10957" y="40271"/>
                  </a:lnTo>
                  <a:lnTo>
                    <a:pt x="2306" y="59622"/>
                  </a:lnTo>
                  <a:lnTo>
                    <a:pt x="0" y="71334"/>
                  </a:lnTo>
                  <a:lnTo>
                    <a:pt x="802" y="81481"/>
                  </a:lnTo>
                  <a:lnTo>
                    <a:pt x="7932" y="98995"/>
                  </a:lnTo>
                  <a:lnTo>
                    <a:pt x="25139" y="111458"/>
                  </a:lnTo>
                  <a:lnTo>
                    <a:pt x="36278" y="116420"/>
                  </a:lnTo>
                  <a:lnTo>
                    <a:pt x="47214" y="117388"/>
                  </a:lnTo>
                  <a:lnTo>
                    <a:pt x="68724" y="112224"/>
                  </a:lnTo>
                  <a:lnTo>
                    <a:pt x="100564" y="96163"/>
                  </a:lnTo>
                  <a:lnTo>
                    <a:pt x="107619" y="87505"/>
                  </a:lnTo>
                  <a:lnTo>
                    <a:pt x="115458" y="65408"/>
                  </a:lnTo>
                  <a:lnTo>
                    <a:pt x="112702" y="43108"/>
                  </a:lnTo>
                  <a:lnTo>
                    <a:pt x="1006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47896" y="990020"/>
              <a:ext cx="157928" cy="136530"/>
            </a:xfrm>
            <a:custGeom>
              <a:avLst/>
              <a:gdLst/>
              <a:ahLst/>
              <a:cxnLst/>
              <a:rect l="0" t="0" r="0" b="0"/>
              <a:pathLst>
                <a:path w="157928" h="136530">
                  <a:moveTo>
                    <a:pt x="0" y="41772"/>
                  </a:moveTo>
                  <a:lnTo>
                    <a:pt x="17958" y="95647"/>
                  </a:lnTo>
                  <a:lnTo>
                    <a:pt x="24749" y="116020"/>
                  </a:lnTo>
                  <a:lnTo>
                    <a:pt x="27028" y="118177"/>
                  </a:lnTo>
                  <a:lnTo>
                    <a:pt x="28547" y="114935"/>
                  </a:lnTo>
                  <a:lnTo>
                    <a:pt x="29065" y="98856"/>
                  </a:lnTo>
                  <a:lnTo>
                    <a:pt x="22343" y="36999"/>
                  </a:lnTo>
                  <a:lnTo>
                    <a:pt x="27868" y="15864"/>
                  </a:lnTo>
                  <a:lnTo>
                    <a:pt x="32616" y="6953"/>
                  </a:lnTo>
                  <a:lnTo>
                    <a:pt x="40462" y="2182"/>
                  </a:lnTo>
                  <a:lnTo>
                    <a:pt x="61657" y="0"/>
                  </a:lnTo>
                  <a:lnTo>
                    <a:pt x="80435" y="6049"/>
                  </a:lnTo>
                  <a:lnTo>
                    <a:pt x="111555" y="28997"/>
                  </a:lnTo>
                  <a:lnTo>
                    <a:pt x="145287" y="79024"/>
                  </a:lnTo>
                  <a:lnTo>
                    <a:pt x="152310" y="100053"/>
                  </a:lnTo>
                  <a:lnTo>
                    <a:pt x="157927" y="136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68349" y="952504"/>
              <a:ext cx="126636" cy="180384"/>
            </a:xfrm>
            <a:custGeom>
              <a:avLst/>
              <a:gdLst/>
              <a:ahLst/>
              <a:cxnLst/>
              <a:rect l="0" t="0" r="0" b="0"/>
              <a:pathLst>
                <a:path w="126636" h="180384">
                  <a:moveTo>
                    <a:pt x="95402" y="5589"/>
                  </a:moveTo>
                  <a:lnTo>
                    <a:pt x="78634" y="0"/>
                  </a:lnTo>
                  <a:lnTo>
                    <a:pt x="61043" y="3495"/>
                  </a:lnTo>
                  <a:lnTo>
                    <a:pt x="34529" y="18616"/>
                  </a:lnTo>
                  <a:lnTo>
                    <a:pt x="4609" y="44687"/>
                  </a:lnTo>
                  <a:lnTo>
                    <a:pt x="948" y="52711"/>
                  </a:lnTo>
                  <a:lnTo>
                    <a:pt x="0" y="70986"/>
                  </a:lnTo>
                  <a:lnTo>
                    <a:pt x="3725" y="78433"/>
                  </a:lnTo>
                  <a:lnTo>
                    <a:pt x="17222" y="89826"/>
                  </a:lnTo>
                  <a:lnTo>
                    <a:pt x="76066" y="102080"/>
                  </a:lnTo>
                  <a:lnTo>
                    <a:pt x="100846" y="109305"/>
                  </a:lnTo>
                  <a:lnTo>
                    <a:pt x="119659" y="120315"/>
                  </a:lnTo>
                  <a:lnTo>
                    <a:pt x="124441" y="127696"/>
                  </a:lnTo>
                  <a:lnTo>
                    <a:pt x="126635" y="145257"/>
                  </a:lnTo>
                  <a:lnTo>
                    <a:pt x="123243" y="153683"/>
                  </a:lnTo>
                  <a:lnTo>
                    <a:pt x="110115" y="169284"/>
                  </a:lnTo>
                  <a:lnTo>
                    <a:pt x="86344" y="177778"/>
                  </a:lnTo>
                  <a:lnTo>
                    <a:pt x="58621" y="180383"/>
                  </a:lnTo>
                  <a:lnTo>
                    <a:pt x="645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50233" y="1015126"/>
              <a:ext cx="143046" cy="124885"/>
            </a:xfrm>
            <a:custGeom>
              <a:avLst/>
              <a:gdLst/>
              <a:ahLst/>
              <a:cxnLst/>
              <a:rect l="0" t="0" r="0" b="0"/>
              <a:pathLst>
                <a:path w="143046" h="124885">
                  <a:moveTo>
                    <a:pt x="118886" y="27195"/>
                  </a:moveTo>
                  <a:lnTo>
                    <a:pt x="107707" y="10427"/>
                  </a:lnTo>
                  <a:lnTo>
                    <a:pt x="99735" y="5488"/>
                  </a:lnTo>
                  <a:lnTo>
                    <a:pt x="78399" y="0"/>
                  </a:lnTo>
                  <a:lnTo>
                    <a:pt x="45668" y="2499"/>
                  </a:lnTo>
                  <a:lnTo>
                    <a:pt x="27463" y="10760"/>
                  </a:lnTo>
                  <a:lnTo>
                    <a:pt x="19333" y="16238"/>
                  </a:lnTo>
                  <a:lnTo>
                    <a:pt x="7180" y="31684"/>
                  </a:lnTo>
                  <a:lnTo>
                    <a:pt x="2301" y="40716"/>
                  </a:lnTo>
                  <a:lnTo>
                    <a:pt x="0" y="63230"/>
                  </a:lnTo>
                  <a:lnTo>
                    <a:pt x="4046" y="86494"/>
                  </a:lnTo>
                  <a:lnTo>
                    <a:pt x="13644" y="104633"/>
                  </a:lnTo>
                  <a:lnTo>
                    <a:pt x="28828" y="117374"/>
                  </a:lnTo>
                  <a:lnTo>
                    <a:pt x="37790" y="122409"/>
                  </a:lnTo>
                  <a:lnTo>
                    <a:pt x="57107" y="124884"/>
                  </a:lnTo>
                  <a:lnTo>
                    <a:pt x="98104" y="116941"/>
                  </a:lnTo>
                  <a:lnTo>
                    <a:pt x="115888" y="104517"/>
                  </a:lnTo>
                  <a:lnTo>
                    <a:pt x="130422" y="87297"/>
                  </a:lnTo>
                  <a:lnTo>
                    <a:pt x="140781" y="67945"/>
                  </a:lnTo>
                  <a:lnTo>
                    <a:pt x="143045" y="47646"/>
                  </a:lnTo>
                  <a:lnTo>
                    <a:pt x="140152" y="29265"/>
                  </a:lnTo>
                  <a:lnTo>
                    <a:pt x="129414" y="6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75498" y="833980"/>
              <a:ext cx="135777" cy="292570"/>
            </a:xfrm>
            <a:custGeom>
              <a:avLst/>
              <a:gdLst/>
              <a:ahLst/>
              <a:cxnLst/>
              <a:rect l="0" t="0" r="0" b="0"/>
              <a:pathLst>
                <a:path w="135777" h="292570">
                  <a:moveTo>
                    <a:pt x="41020" y="292569"/>
                  </a:moveTo>
                  <a:lnTo>
                    <a:pt x="23062" y="231458"/>
                  </a:lnTo>
                  <a:lnTo>
                    <a:pt x="12473" y="181452"/>
                  </a:lnTo>
                  <a:lnTo>
                    <a:pt x="4445" y="127120"/>
                  </a:lnTo>
                  <a:lnTo>
                    <a:pt x="0" y="74187"/>
                  </a:lnTo>
                  <a:lnTo>
                    <a:pt x="1569" y="34971"/>
                  </a:lnTo>
                  <a:lnTo>
                    <a:pt x="10228" y="15864"/>
                  </a:lnTo>
                  <a:lnTo>
                    <a:pt x="18153" y="9833"/>
                  </a:lnTo>
                  <a:lnTo>
                    <a:pt x="39435" y="3132"/>
                  </a:lnTo>
                  <a:lnTo>
                    <a:pt x="96122" y="0"/>
                  </a:lnTo>
                  <a:lnTo>
                    <a:pt x="135776" y="82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42818" y="100020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9065"/>
                  </a:lnTo>
                  <a:lnTo>
                    <a:pt x="1956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026880" y="990430"/>
              <a:ext cx="173991" cy="146762"/>
            </a:xfrm>
            <a:custGeom>
              <a:avLst/>
              <a:gdLst/>
              <a:ahLst/>
              <a:cxnLst/>
              <a:rect l="0" t="0" r="0" b="0"/>
              <a:pathLst>
                <a:path w="173991" h="146762">
                  <a:moveTo>
                    <a:pt x="100291" y="51891"/>
                  </a:moveTo>
                  <a:lnTo>
                    <a:pt x="70982" y="7928"/>
                  </a:lnTo>
                  <a:lnTo>
                    <a:pt x="62034" y="2695"/>
                  </a:lnTo>
                  <a:lnTo>
                    <a:pt x="39614" y="0"/>
                  </a:lnTo>
                  <a:lnTo>
                    <a:pt x="20291" y="5822"/>
                  </a:lnTo>
                  <a:lnTo>
                    <a:pt x="11863" y="10650"/>
                  </a:lnTo>
                  <a:lnTo>
                    <a:pt x="6244" y="19717"/>
                  </a:lnTo>
                  <a:lnTo>
                    <a:pt x="0" y="45390"/>
                  </a:lnTo>
                  <a:lnTo>
                    <a:pt x="2075" y="81550"/>
                  </a:lnTo>
                  <a:lnTo>
                    <a:pt x="14426" y="124040"/>
                  </a:lnTo>
                  <a:lnTo>
                    <a:pt x="25474" y="140889"/>
                  </a:lnTo>
                  <a:lnTo>
                    <a:pt x="34035" y="145148"/>
                  </a:lnTo>
                  <a:lnTo>
                    <a:pt x="56026" y="146761"/>
                  </a:lnTo>
                  <a:lnTo>
                    <a:pt x="75158" y="140459"/>
                  </a:lnTo>
                  <a:lnTo>
                    <a:pt x="83536" y="135503"/>
                  </a:lnTo>
                  <a:lnTo>
                    <a:pt x="95964" y="120637"/>
                  </a:lnTo>
                  <a:lnTo>
                    <a:pt x="104217" y="101162"/>
                  </a:lnTo>
                  <a:lnTo>
                    <a:pt x="107885" y="76909"/>
                  </a:lnTo>
                  <a:lnTo>
                    <a:pt x="110033" y="72079"/>
                  </a:lnTo>
                  <a:lnTo>
                    <a:pt x="112635" y="72368"/>
                  </a:lnTo>
                  <a:lnTo>
                    <a:pt x="160664" y="122730"/>
                  </a:lnTo>
                  <a:lnTo>
                    <a:pt x="173990" y="1361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59957" y="1000207"/>
              <a:ext cx="246282" cy="116839"/>
            </a:xfrm>
            <a:custGeom>
              <a:avLst/>
              <a:gdLst/>
              <a:ahLst/>
              <a:cxnLst/>
              <a:rect l="0" t="0" r="0" b="0"/>
              <a:pathLst>
                <a:path w="246282" h="116839">
                  <a:moveTo>
                    <a:pt x="14654" y="0"/>
                  </a:moveTo>
                  <a:lnTo>
                    <a:pt x="0" y="43962"/>
                  </a:lnTo>
                  <a:lnTo>
                    <a:pt x="2682" y="67112"/>
                  </a:lnTo>
                  <a:lnTo>
                    <a:pt x="11673" y="90659"/>
                  </a:lnTo>
                  <a:lnTo>
                    <a:pt x="23468" y="108923"/>
                  </a:lnTo>
                  <a:lnTo>
                    <a:pt x="32228" y="113559"/>
                  </a:lnTo>
                  <a:lnTo>
                    <a:pt x="54440" y="115591"/>
                  </a:lnTo>
                  <a:lnTo>
                    <a:pt x="73671" y="109476"/>
                  </a:lnTo>
                  <a:lnTo>
                    <a:pt x="82075" y="104569"/>
                  </a:lnTo>
                  <a:lnTo>
                    <a:pt x="94532" y="89759"/>
                  </a:lnTo>
                  <a:lnTo>
                    <a:pt x="99491" y="80896"/>
                  </a:lnTo>
                  <a:lnTo>
                    <a:pt x="105137" y="77327"/>
                  </a:lnTo>
                  <a:lnTo>
                    <a:pt x="111241" y="77288"/>
                  </a:lnTo>
                  <a:lnTo>
                    <a:pt x="124262" y="83483"/>
                  </a:lnTo>
                  <a:lnTo>
                    <a:pt x="158651" y="113130"/>
                  </a:lnTo>
                  <a:lnTo>
                    <a:pt x="167974" y="116364"/>
                  </a:lnTo>
                  <a:lnTo>
                    <a:pt x="190811" y="116838"/>
                  </a:lnTo>
                  <a:lnTo>
                    <a:pt x="210319" y="110030"/>
                  </a:lnTo>
                  <a:lnTo>
                    <a:pt x="218797" y="104939"/>
                  </a:lnTo>
                  <a:lnTo>
                    <a:pt x="231336" y="89923"/>
                  </a:lnTo>
                  <a:lnTo>
                    <a:pt x="239639" y="70381"/>
                  </a:lnTo>
                  <a:lnTo>
                    <a:pt x="244969" y="25947"/>
                  </a:lnTo>
                  <a:lnTo>
                    <a:pt x="2462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80588" y="842279"/>
              <a:ext cx="167807" cy="284271"/>
            </a:xfrm>
            <a:custGeom>
              <a:avLst/>
              <a:gdLst/>
              <a:ahLst/>
              <a:cxnLst/>
              <a:rect l="0" t="0" r="0" b="0"/>
              <a:pathLst>
                <a:path w="167807" h="284271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1978" y="130749"/>
                  </a:lnTo>
                  <a:lnTo>
                    <a:pt x="13906" y="182760"/>
                  </a:lnTo>
                  <a:lnTo>
                    <a:pt x="19650" y="232876"/>
                  </a:lnTo>
                  <a:lnTo>
                    <a:pt x="25901" y="262803"/>
                  </a:lnTo>
                  <a:lnTo>
                    <a:pt x="21839" y="235142"/>
                  </a:lnTo>
                  <a:lnTo>
                    <a:pt x="23383" y="212132"/>
                  </a:lnTo>
                  <a:lnTo>
                    <a:pt x="31868" y="190208"/>
                  </a:lnTo>
                  <a:lnTo>
                    <a:pt x="39746" y="184127"/>
                  </a:lnTo>
                  <a:lnTo>
                    <a:pt x="60977" y="180490"/>
                  </a:lnTo>
                  <a:lnTo>
                    <a:pt x="82891" y="185893"/>
                  </a:lnTo>
                  <a:lnTo>
                    <a:pt x="111840" y="202089"/>
                  </a:lnTo>
                  <a:lnTo>
                    <a:pt x="135235" y="224825"/>
                  </a:lnTo>
                  <a:lnTo>
                    <a:pt x="153866" y="253788"/>
                  </a:lnTo>
                  <a:lnTo>
                    <a:pt x="16780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997873" y="1026203"/>
              <a:ext cx="111106" cy="113810"/>
            </a:xfrm>
            <a:custGeom>
              <a:avLst/>
              <a:gdLst/>
              <a:ahLst/>
              <a:cxnLst/>
              <a:rect l="0" t="0" r="0" b="0"/>
              <a:pathLst>
                <a:path w="111106" h="113810">
                  <a:moveTo>
                    <a:pt x="87391" y="5589"/>
                  </a:moveTo>
                  <a:lnTo>
                    <a:pt x="70623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7" y="40182"/>
                  </a:lnTo>
                  <a:lnTo>
                    <a:pt x="0" y="59568"/>
                  </a:lnTo>
                  <a:lnTo>
                    <a:pt x="4097" y="78713"/>
                  </a:lnTo>
                  <a:lnTo>
                    <a:pt x="13717" y="95021"/>
                  </a:lnTo>
                  <a:lnTo>
                    <a:pt x="32030" y="106948"/>
                  </a:lnTo>
                  <a:lnTo>
                    <a:pt x="54597" y="113809"/>
                  </a:lnTo>
                  <a:lnTo>
                    <a:pt x="76326" y="112958"/>
                  </a:lnTo>
                  <a:lnTo>
                    <a:pt x="84693" y="108754"/>
                  </a:lnTo>
                  <a:lnTo>
                    <a:pt x="97110" y="94724"/>
                  </a:lnTo>
                  <a:lnTo>
                    <a:pt x="110678" y="67095"/>
                  </a:lnTo>
                  <a:lnTo>
                    <a:pt x="111105" y="58291"/>
                  </a:lnTo>
                  <a:lnTo>
                    <a:pt x="97919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211606" y="884393"/>
              <a:ext cx="231628" cy="266293"/>
            </a:xfrm>
            <a:custGeom>
              <a:avLst/>
              <a:gdLst/>
              <a:ahLst/>
              <a:cxnLst/>
              <a:rect l="0" t="0" r="0" b="0"/>
              <a:pathLst>
                <a:path w="231628" h="266293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65692"/>
                  </a:lnTo>
                  <a:lnTo>
                    <a:pt x="18669" y="221246"/>
                  </a:lnTo>
                  <a:lnTo>
                    <a:pt x="19995" y="239882"/>
                  </a:lnTo>
                  <a:lnTo>
                    <a:pt x="23082" y="225234"/>
                  </a:lnTo>
                  <a:lnTo>
                    <a:pt x="32096" y="207729"/>
                  </a:lnTo>
                  <a:lnTo>
                    <a:pt x="40114" y="201657"/>
                  </a:lnTo>
                  <a:lnTo>
                    <a:pt x="94262" y="185523"/>
                  </a:lnTo>
                  <a:lnTo>
                    <a:pt x="142838" y="177937"/>
                  </a:lnTo>
                  <a:lnTo>
                    <a:pt x="161360" y="168380"/>
                  </a:lnTo>
                  <a:lnTo>
                    <a:pt x="167235" y="160217"/>
                  </a:lnTo>
                  <a:lnTo>
                    <a:pt x="173762" y="138668"/>
                  </a:lnTo>
                  <a:lnTo>
                    <a:pt x="171994" y="128710"/>
                  </a:lnTo>
                  <a:lnTo>
                    <a:pt x="160669" y="111407"/>
                  </a:lnTo>
                  <a:lnTo>
                    <a:pt x="140819" y="102157"/>
                  </a:lnTo>
                  <a:lnTo>
                    <a:pt x="117568" y="99216"/>
                  </a:lnTo>
                  <a:lnTo>
                    <a:pt x="95536" y="101808"/>
                  </a:lnTo>
                  <a:lnTo>
                    <a:pt x="77166" y="113098"/>
                  </a:lnTo>
                  <a:lnTo>
                    <a:pt x="68991" y="121023"/>
                  </a:lnTo>
                  <a:lnTo>
                    <a:pt x="59909" y="142305"/>
                  </a:lnTo>
                  <a:lnTo>
                    <a:pt x="57042" y="166192"/>
                  </a:lnTo>
                  <a:lnTo>
                    <a:pt x="59667" y="188507"/>
                  </a:lnTo>
                  <a:lnTo>
                    <a:pt x="73311" y="220801"/>
                  </a:lnTo>
                  <a:lnTo>
                    <a:pt x="97761" y="247007"/>
                  </a:lnTo>
                  <a:lnTo>
                    <a:pt x="127232" y="264000"/>
                  </a:lnTo>
                  <a:lnTo>
                    <a:pt x="150914" y="266292"/>
                  </a:lnTo>
                  <a:lnTo>
                    <a:pt x="213372" y="263618"/>
                  </a:lnTo>
                  <a:lnTo>
                    <a:pt x="231627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2537367" y="2091045"/>
            <a:ext cx="147400" cy="14655"/>
          </a:xfrm>
          <a:custGeom>
            <a:avLst/>
            <a:gdLst/>
            <a:ahLst/>
            <a:cxnLst/>
            <a:rect l="0" t="0" r="0" b="0"/>
            <a:pathLst>
              <a:path w="147400" h="14655">
                <a:moveTo>
                  <a:pt x="147399" y="14654"/>
                </a:moveTo>
                <a:lnTo>
                  <a:pt x="92258" y="0"/>
                </a:lnTo>
                <a:lnTo>
                  <a:pt x="38255" y="1083"/>
                </a:lnTo>
                <a:lnTo>
                  <a:pt x="0" y="41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2811108" y="1853101"/>
            <a:ext cx="2703388" cy="684945"/>
            <a:chOff x="2811108" y="1853101"/>
            <a:chExt cx="2703388" cy="684945"/>
          </a:xfrm>
        </p:grpSpPr>
        <p:sp>
          <p:nvSpPr>
            <p:cNvPr id="65" name="Freeform 64"/>
            <p:cNvSpPr/>
            <p:nvPr/>
          </p:nvSpPr>
          <p:spPr>
            <a:xfrm>
              <a:off x="2821637" y="23057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11108" y="1853101"/>
              <a:ext cx="263214" cy="505283"/>
            </a:xfrm>
            <a:custGeom>
              <a:avLst/>
              <a:gdLst/>
              <a:ahLst/>
              <a:cxnLst/>
              <a:rect l="0" t="0" r="0" b="0"/>
              <a:pathLst>
                <a:path w="263214" h="505283">
                  <a:moveTo>
                    <a:pt x="0" y="505282"/>
                  </a:moveTo>
                  <a:lnTo>
                    <a:pt x="17959" y="443002"/>
                  </a:lnTo>
                  <a:lnTo>
                    <a:pt x="35150" y="380675"/>
                  </a:lnTo>
                  <a:lnTo>
                    <a:pt x="45640" y="331101"/>
                  </a:lnTo>
                  <a:lnTo>
                    <a:pt x="50568" y="271959"/>
                  </a:lnTo>
                  <a:lnTo>
                    <a:pt x="59469" y="211969"/>
                  </a:lnTo>
                  <a:lnTo>
                    <a:pt x="65560" y="152459"/>
                  </a:lnTo>
                  <a:lnTo>
                    <a:pt x="68273" y="140215"/>
                  </a:lnTo>
                  <a:lnTo>
                    <a:pt x="72422" y="136732"/>
                  </a:lnTo>
                  <a:lnTo>
                    <a:pt x="77527" y="139089"/>
                  </a:lnTo>
                  <a:lnTo>
                    <a:pt x="88269" y="153017"/>
                  </a:lnTo>
                  <a:lnTo>
                    <a:pt x="108403" y="200707"/>
                  </a:lnTo>
                  <a:lnTo>
                    <a:pt x="115552" y="207475"/>
                  </a:lnTo>
                  <a:lnTo>
                    <a:pt x="135975" y="214996"/>
                  </a:lnTo>
                  <a:lnTo>
                    <a:pt x="145632" y="213492"/>
                  </a:lnTo>
                  <a:lnTo>
                    <a:pt x="162602" y="202462"/>
                  </a:lnTo>
                  <a:lnTo>
                    <a:pt x="206855" y="152198"/>
                  </a:lnTo>
                  <a:lnTo>
                    <a:pt x="226691" y="106207"/>
                  </a:lnTo>
                  <a:lnTo>
                    <a:pt x="245478" y="43778"/>
                  </a:lnTo>
                  <a:lnTo>
                    <a:pt x="252431" y="43"/>
                  </a:lnTo>
                  <a:lnTo>
                    <a:pt x="254855" y="0"/>
                  </a:lnTo>
                  <a:lnTo>
                    <a:pt x="257641" y="3481"/>
                  </a:lnTo>
                  <a:lnTo>
                    <a:pt x="257617" y="16707"/>
                  </a:lnTo>
                  <a:lnTo>
                    <a:pt x="253659" y="64973"/>
                  </a:lnTo>
                  <a:lnTo>
                    <a:pt x="252973" y="119406"/>
                  </a:lnTo>
                  <a:lnTo>
                    <a:pt x="252813" y="162596"/>
                  </a:lnTo>
                  <a:lnTo>
                    <a:pt x="252742" y="209088"/>
                  </a:lnTo>
                  <a:lnTo>
                    <a:pt x="252710" y="257047"/>
                  </a:lnTo>
                  <a:lnTo>
                    <a:pt x="252692" y="318907"/>
                  </a:lnTo>
                  <a:lnTo>
                    <a:pt x="252687" y="374281"/>
                  </a:lnTo>
                  <a:lnTo>
                    <a:pt x="259921" y="433479"/>
                  </a:lnTo>
                  <a:lnTo>
                    <a:pt x="263213" y="4631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70541" y="2147813"/>
              <a:ext cx="114351" cy="198708"/>
            </a:xfrm>
            <a:custGeom>
              <a:avLst/>
              <a:gdLst/>
              <a:ahLst/>
              <a:cxnLst/>
              <a:rect l="0" t="0" r="0" b="0"/>
              <a:pathLst>
                <a:path w="114351" h="198708">
                  <a:moveTo>
                    <a:pt x="9065" y="31586"/>
                  </a:moveTo>
                  <a:lnTo>
                    <a:pt x="0" y="90202"/>
                  </a:lnTo>
                  <a:lnTo>
                    <a:pt x="10182" y="146799"/>
                  </a:lnTo>
                  <a:lnTo>
                    <a:pt x="23323" y="189394"/>
                  </a:lnTo>
                  <a:lnTo>
                    <a:pt x="30269" y="195283"/>
                  </a:lnTo>
                  <a:lnTo>
                    <a:pt x="39578" y="198039"/>
                  </a:lnTo>
                  <a:lnTo>
                    <a:pt x="50464" y="198707"/>
                  </a:lnTo>
                  <a:lnTo>
                    <a:pt x="68799" y="193209"/>
                  </a:lnTo>
                  <a:lnTo>
                    <a:pt x="84746" y="181797"/>
                  </a:lnTo>
                  <a:lnTo>
                    <a:pt x="99633" y="165027"/>
                  </a:lnTo>
                  <a:lnTo>
                    <a:pt x="107809" y="142755"/>
                  </a:lnTo>
                  <a:lnTo>
                    <a:pt x="113058" y="90330"/>
                  </a:lnTo>
                  <a:lnTo>
                    <a:pt x="114180" y="27175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21026" y="2126756"/>
              <a:ext cx="169192" cy="200043"/>
            </a:xfrm>
            <a:custGeom>
              <a:avLst/>
              <a:gdLst/>
              <a:ahLst/>
              <a:cxnLst/>
              <a:rect l="0" t="0" r="0" b="0"/>
              <a:pathLst>
                <a:path w="169192" h="200043">
                  <a:moveTo>
                    <a:pt x="95492" y="0"/>
                  </a:moveTo>
                  <a:lnTo>
                    <a:pt x="64210" y="9575"/>
                  </a:lnTo>
                  <a:lnTo>
                    <a:pt x="40470" y="27534"/>
                  </a:lnTo>
                  <a:lnTo>
                    <a:pt x="4393" y="68963"/>
                  </a:lnTo>
                  <a:lnTo>
                    <a:pt x="834" y="77561"/>
                  </a:lnTo>
                  <a:lnTo>
                    <a:pt x="0" y="96473"/>
                  </a:lnTo>
                  <a:lnTo>
                    <a:pt x="4924" y="102920"/>
                  </a:lnTo>
                  <a:lnTo>
                    <a:pt x="22874" y="110083"/>
                  </a:lnTo>
                  <a:lnTo>
                    <a:pt x="86030" y="115059"/>
                  </a:lnTo>
                  <a:lnTo>
                    <a:pt x="135737" y="121254"/>
                  </a:lnTo>
                  <a:lnTo>
                    <a:pt x="163048" y="136013"/>
                  </a:lnTo>
                  <a:lnTo>
                    <a:pt x="167435" y="144488"/>
                  </a:lnTo>
                  <a:lnTo>
                    <a:pt x="169191" y="166382"/>
                  </a:lnTo>
                  <a:lnTo>
                    <a:pt x="164512" y="175262"/>
                  </a:lnTo>
                  <a:lnTo>
                    <a:pt x="146834" y="188249"/>
                  </a:lnTo>
                  <a:lnTo>
                    <a:pt x="110574" y="196547"/>
                  </a:lnTo>
                  <a:lnTo>
                    <a:pt x="53844" y="199351"/>
                  </a:lnTo>
                  <a:lnTo>
                    <a:pt x="3232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87169" y="1926715"/>
              <a:ext cx="18863" cy="389555"/>
            </a:xfrm>
            <a:custGeom>
              <a:avLst/>
              <a:gdLst/>
              <a:ahLst/>
              <a:cxnLst/>
              <a:rect l="0" t="0" r="0" b="0"/>
              <a:pathLst>
                <a:path w="18863" h="389555">
                  <a:moveTo>
                    <a:pt x="8333" y="0"/>
                  </a:moveTo>
                  <a:lnTo>
                    <a:pt x="5214" y="60383"/>
                  </a:lnTo>
                  <a:lnTo>
                    <a:pt x="0" y="118107"/>
                  </a:lnTo>
                  <a:lnTo>
                    <a:pt x="1575" y="170305"/>
                  </a:lnTo>
                  <a:lnTo>
                    <a:pt x="6998" y="224973"/>
                  </a:lnTo>
                  <a:lnTo>
                    <a:pt x="7938" y="278008"/>
                  </a:lnTo>
                  <a:lnTo>
                    <a:pt x="9425" y="340831"/>
                  </a:lnTo>
                  <a:lnTo>
                    <a:pt x="1886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79689" y="2053057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89234" y="16788"/>
                  </a:lnTo>
                  <a:lnTo>
                    <a:pt x="141727" y="20962"/>
                  </a:lnTo>
                  <a:lnTo>
                    <a:pt x="91776" y="29087"/>
                  </a:lnTo>
                  <a:lnTo>
                    <a:pt x="35502" y="4231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45143" y="2173098"/>
              <a:ext cx="213656" cy="187350"/>
            </a:xfrm>
            <a:custGeom>
              <a:avLst/>
              <a:gdLst/>
              <a:ahLst/>
              <a:cxnLst/>
              <a:rect l="0" t="0" r="0" b="0"/>
              <a:pathLst>
                <a:path w="213656" h="187350">
                  <a:moveTo>
                    <a:pt x="161012" y="48415"/>
                  </a:moveTo>
                  <a:lnTo>
                    <a:pt x="151437" y="24368"/>
                  </a:lnTo>
                  <a:lnTo>
                    <a:pt x="140769" y="10041"/>
                  </a:lnTo>
                  <a:lnTo>
                    <a:pt x="121989" y="2114"/>
                  </a:lnTo>
                  <a:lnTo>
                    <a:pt x="110430" y="0"/>
                  </a:lnTo>
                  <a:lnTo>
                    <a:pt x="88228" y="3890"/>
                  </a:lnTo>
                  <a:lnTo>
                    <a:pt x="45379" y="25452"/>
                  </a:lnTo>
                  <a:lnTo>
                    <a:pt x="19256" y="50969"/>
                  </a:lnTo>
                  <a:lnTo>
                    <a:pt x="2287" y="80757"/>
                  </a:lnTo>
                  <a:lnTo>
                    <a:pt x="0" y="107633"/>
                  </a:lnTo>
                  <a:lnTo>
                    <a:pt x="4054" y="136735"/>
                  </a:lnTo>
                  <a:lnTo>
                    <a:pt x="13653" y="161368"/>
                  </a:lnTo>
                  <a:lnTo>
                    <a:pt x="28839" y="177774"/>
                  </a:lnTo>
                  <a:lnTo>
                    <a:pt x="37802" y="183787"/>
                  </a:lnTo>
                  <a:lnTo>
                    <a:pt x="57119" y="187349"/>
                  </a:lnTo>
                  <a:lnTo>
                    <a:pt x="67183" y="186661"/>
                  </a:lnTo>
                  <a:lnTo>
                    <a:pt x="84606" y="176538"/>
                  </a:lnTo>
                  <a:lnTo>
                    <a:pt x="114854" y="141443"/>
                  </a:lnTo>
                  <a:lnTo>
                    <a:pt x="138960" y="81968"/>
                  </a:lnTo>
                  <a:lnTo>
                    <a:pt x="142801" y="70783"/>
                  </a:lnTo>
                  <a:lnTo>
                    <a:pt x="146532" y="68006"/>
                  </a:lnTo>
                  <a:lnTo>
                    <a:pt x="150189" y="70834"/>
                  </a:lnTo>
                  <a:lnTo>
                    <a:pt x="170052" y="103406"/>
                  </a:lnTo>
                  <a:lnTo>
                    <a:pt x="186087" y="116919"/>
                  </a:lnTo>
                  <a:lnTo>
                    <a:pt x="213655" y="13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403650" y="1975142"/>
              <a:ext cx="155190" cy="385325"/>
            </a:xfrm>
            <a:custGeom>
              <a:avLst/>
              <a:gdLst/>
              <a:ahLst/>
              <a:cxnLst/>
              <a:rect l="0" t="0" r="0" b="0"/>
              <a:pathLst>
                <a:path w="155190" h="385325">
                  <a:moveTo>
                    <a:pt x="123603" y="256899"/>
                  </a:moveTo>
                  <a:lnTo>
                    <a:pt x="118014" y="240131"/>
                  </a:lnTo>
                  <a:lnTo>
                    <a:pt x="105911" y="228780"/>
                  </a:lnTo>
                  <a:lnTo>
                    <a:pt x="97771" y="224115"/>
                  </a:lnTo>
                  <a:lnTo>
                    <a:pt x="79367" y="222051"/>
                  </a:lnTo>
                  <a:lnTo>
                    <a:pt x="60659" y="226203"/>
                  </a:lnTo>
                  <a:lnTo>
                    <a:pt x="29585" y="247933"/>
                  </a:lnTo>
                  <a:lnTo>
                    <a:pt x="16307" y="262273"/>
                  </a:lnTo>
                  <a:lnTo>
                    <a:pt x="6506" y="280344"/>
                  </a:lnTo>
                  <a:lnTo>
                    <a:pt x="0" y="321428"/>
                  </a:lnTo>
                  <a:lnTo>
                    <a:pt x="4718" y="347579"/>
                  </a:lnTo>
                  <a:lnTo>
                    <a:pt x="9252" y="359467"/>
                  </a:lnTo>
                  <a:lnTo>
                    <a:pt x="23647" y="375794"/>
                  </a:lnTo>
                  <a:lnTo>
                    <a:pt x="32400" y="381786"/>
                  </a:lnTo>
                  <a:lnTo>
                    <a:pt x="54603" y="385324"/>
                  </a:lnTo>
                  <a:lnTo>
                    <a:pt x="67075" y="384630"/>
                  </a:lnTo>
                  <a:lnTo>
                    <a:pt x="90291" y="374499"/>
                  </a:lnTo>
                  <a:lnTo>
                    <a:pt x="101395" y="366885"/>
                  </a:lnTo>
                  <a:lnTo>
                    <a:pt x="116853" y="345946"/>
                  </a:lnTo>
                  <a:lnTo>
                    <a:pt x="136308" y="288787"/>
                  </a:lnTo>
                  <a:lnTo>
                    <a:pt x="150246" y="235642"/>
                  </a:lnTo>
                  <a:lnTo>
                    <a:pt x="153725" y="186910"/>
                  </a:lnTo>
                  <a:lnTo>
                    <a:pt x="154755" y="129707"/>
                  </a:lnTo>
                  <a:lnTo>
                    <a:pt x="155061" y="76363"/>
                  </a:lnTo>
                  <a:lnTo>
                    <a:pt x="152044" y="18943"/>
                  </a:lnTo>
                  <a:lnTo>
                    <a:pt x="149583" y="7015"/>
                  </a:lnTo>
                  <a:lnTo>
                    <a:pt x="145602" y="1402"/>
                  </a:lnTo>
                  <a:lnTo>
                    <a:pt x="140609" y="0"/>
                  </a:lnTo>
                  <a:lnTo>
                    <a:pt x="134941" y="1405"/>
                  </a:lnTo>
                  <a:lnTo>
                    <a:pt x="131161" y="7021"/>
                  </a:lnTo>
                  <a:lnTo>
                    <a:pt x="125843" y="38452"/>
                  </a:lnTo>
                  <a:lnTo>
                    <a:pt x="124046" y="97762"/>
                  </a:lnTo>
                  <a:lnTo>
                    <a:pt x="123691" y="160474"/>
                  </a:lnTo>
                  <a:lnTo>
                    <a:pt x="132026" y="219611"/>
                  </a:lnTo>
                  <a:lnTo>
                    <a:pt x="148355" y="277205"/>
                  </a:lnTo>
                  <a:lnTo>
                    <a:pt x="155189" y="2990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55020" y="1893787"/>
              <a:ext cx="145533" cy="457692"/>
            </a:xfrm>
            <a:custGeom>
              <a:avLst/>
              <a:gdLst/>
              <a:ahLst/>
              <a:cxnLst/>
              <a:rect l="0" t="0" r="0" b="0"/>
              <a:pathLst>
                <a:path w="145533" h="457692">
                  <a:moveTo>
                    <a:pt x="103860" y="327726"/>
                  </a:moveTo>
                  <a:lnTo>
                    <a:pt x="109450" y="310958"/>
                  </a:lnTo>
                  <a:lnTo>
                    <a:pt x="108757" y="303679"/>
                  </a:lnTo>
                  <a:lnTo>
                    <a:pt x="101747" y="289352"/>
                  </a:lnTo>
                  <a:lnTo>
                    <a:pt x="94263" y="285766"/>
                  </a:lnTo>
                  <a:lnTo>
                    <a:pt x="73469" y="284900"/>
                  </a:lnTo>
                  <a:lnTo>
                    <a:pt x="41043" y="296579"/>
                  </a:lnTo>
                  <a:lnTo>
                    <a:pt x="14798" y="320447"/>
                  </a:lnTo>
                  <a:lnTo>
                    <a:pt x="5785" y="345937"/>
                  </a:lnTo>
                  <a:lnTo>
                    <a:pt x="0" y="404372"/>
                  </a:lnTo>
                  <a:lnTo>
                    <a:pt x="5448" y="429641"/>
                  </a:lnTo>
                  <a:lnTo>
                    <a:pt x="10176" y="441293"/>
                  </a:lnTo>
                  <a:lnTo>
                    <a:pt x="18007" y="449061"/>
                  </a:lnTo>
                  <a:lnTo>
                    <a:pt x="39188" y="457691"/>
                  </a:lnTo>
                  <a:lnTo>
                    <a:pt x="50217" y="456483"/>
                  </a:lnTo>
                  <a:lnTo>
                    <a:pt x="71830" y="445783"/>
                  </a:lnTo>
                  <a:lnTo>
                    <a:pt x="86895" y="429328"/>
                  </a:lnTo>
                  <a:lnTo>
                    <a:pt x="117268" y="370308"/>
                  </a:lnTo>
                  <a:lnTo>
                    <a:pt x="130710" y="322275"/>
                  </a:lnTo>
                  <a:lnTo>
                    <a:pt x="140932" y="269828"/>
                  </a:lnTo>
                  <a:lnTo>
                    <a:pt x="144480" y="210355"/>
                  </a:lnTo>
                  <a:lnTo>
                    <a:pt x="145532" y="149450"/>
                  </a:lnTo>
                  <a:lnTo>
                    <a:pt x="144673" y="93839"/>
                  </a:lnTo>
                  <a:lnTo>
                    <a:pt x="137530" y="41487"/>
                  </a:lnTo>
                  <a:lnTo>
                    <a:pt x="131303" y="10605"/>
                  </a:lnTo>
                  <a:lnTo>
                    <a:pt x="126835" y="2838"/>
                  </a:lnTo>
                  <a:lnTo>
                    <a:pt x="121516" y="0"/>
                  </a:lnTo>
                  <a:lnTo>
                    <a:pt x="115631" y="447"/>
                  </a:lnTo>
                  <a:lnTo>
                    <a:pt x="111708" y="5425"/>
                  </a:lnTo>
                  <a:lnTo>
                    <a:pt x="106185" y="34787"/>
                  </a:lnTo>
                  <a:lnTo>
                    <a:pt x="104320" y="89750"/>
                  </a:lnTo>
                  <a:lnTo>
                    <a:pt x="103996" y="142571"/>
                  </a:lnTo>
                  <a:lnTo>
                    <a:pt x="107020" y="199555"/>
                  </a:lnTo>
                  <a:lnTo>
                    <a:pt x="112206" y="253484"/>
                  </a:lnTo>
                  <a:lnTo>
                    <a:pt x="119547" y="312931"/>
                  </a:lnTo>
                  <a:lnTo>
                    <a:pt x="132543" y="368252"/>
                  </a:lnTo>
                  <a:lnTo>
                    <a:pt x="135446" y="380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41869" y="2158342"/>
              <a:ext cx="153966" cy="215806"/>
            </a:xfrm>
            <a:custGeom>
              <a:avLst/>
              <a:gdLst/>
              <a:ahLst/>
              <a:cxnLst/>
              <a:rect l="0" t="0" r="0" b="0"/>
              <a:pathLst>
                <a:path w="153966" h="215806">
                  <a:moveTo>
                    <a:pt x="17094" y="0"/>
                  </a:moveTo>
                  <a:lnTo>
                    <a:pt x="306" y="63450"/>
                  </a:lnTo>
                  <a:lnTo>
                    <a:pt x="0" y="121544"/>
                  </a:lnTo>
                  <a:lnTo>
                    <a:pt x="15277" y="184418"/>
                  </a:lnTo>
                  <a:lnTo>
                    <a:pt x="26425" y="203236"/>
                  </a:lnTo>
                  <a:lnTo>
                    <a:pt x="35013" y="209190"/>
                  </a:lnTo>
                  <a:lnTo>
                    <a:pt x="57034" y="215805"/>
                  </a:lnTo>
                  <a:lnTo>
                    <a:pt x="67117" y="215230"/>
                  </a:lnTo>
                  <a:lnTo>
                    <a:pt x="84560" y="208351"/>
                  </a:lnTo>
                  <a:lnTo>
                    <a:pt x="107534" y="191325"/>
                  </a:lnTo>
                  <a:lnTo>
                    <a:pt x="118901" y="171991"/>
                  </a:lnTo>
                  <a:lnTo>
                    <a:pt x="139469" y="115109"/>
                  </a:lnTo>
                  <a:lnTo>
                    <a:pt x="153965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74871" y="2095205"/>
              <a:ext cx="139625" cy="442841"/>
            </a:xfrm>
            <a:custGeom>
              <a:avLst/>
              <a:gdLst/>
              <a:ahLst/>
              <a:cxnLst/>
              <a:rect l="0" t="0" r="0" b="0"/>
              <a:pathLst>
                <a:path w="139625" h="442841">
                  <a:moveTo>
                    <a:pt x="5191" y="178950"/>
                  </a:moveTo>
                  <a:lnTo>
                    <a:pt x="5191" y="237567"/>
                  </a:lnTo>
                  <a:lnTo>
                    <a:pt x="6361" y="292911"/>
                  </a:lnTo>
                  <a:lnTo>
                    <a:pt x="13524" y="355835"/>
                  </a:lnTo>
                  <a:lnTo>
                    <a:pt x="20875" y="408083"/>
                  </a:lnTo>
                  <a:lnTo>
                    <a:pt x="30245" y="441423"/>
                  </a:lnTo>
                  <a:lnTo>
                    <a:pt x="32422" y="442840"/>
                  </a:lnTo>
                  <a:lnTo>
                    <a:pt x="34841" y="428815"/>
                  </a:lnTo>
                  <a:lnTo>
                    <a:pt x="33402" y="370287"/>
                  </a:lnTo>
                  <a:lnTo>
                    <a:pt x="22072" y="315531"/>
                  </a:lnTo>
                  <a:lnTo>
                    <a:pt x="12012" y="265562"/>
                  </a:lnTo>
                  <a:lnTo>
                    <a:pt x="7212" y="213712"/>
                  </a:lnTo>
                  <a:lnTo>
                    <a:pt x="5790" y="161304"/>
                  </a:lnTo>
                  <a:lnTo>
                    <a:pt x="4139" y="99599"/>
                  </a:lnTo>
                  <a:lnTo>
                    <a:pt x="0" y="45469"/>
                  </a:lnTo>
                  <a:lnTo>
                    <a:pt x="5224" y="23699"/>
                  </a:lnTo>
                  <a:lnTo>
                    <a:pt x="15344" y="6224"/>
                  </a:lnTo>
                  <a:lnTo>
                    <a:pt x="22488" y="1798"/>
                  </a:lnTo>
                  <a:lnTo>
                    <a:pt x="39784" y="0"/>
                  </a:lnTo>
                  <a:lnTo>
                    <a:pt x="69253" y="5565"/>
                  </a:lnTo>
                  <a:lnTo>
                    <a:pt x="100211" y="20212"/>
                  </a:lnTo>
                  <a:lnTo>
                    <a:pt x="114883" y="35870"/>
                  </a:lnTo>
                  <a:lnTo>
                    <a:pt x="133833" y="74518"/>
                  </a:lnTo>
                  <a:lnTo>
                    <a:pt x="139624" y="111093"/>
                  </a:lnTo>
                  <a:lnTo>
                    <a:pt x="134739" y="131634"/>
                  </a:lnTo>
                  <a:lnTo>
                    <a:pt x="130161" y="140387"/>
                  </a:lnTo>
                  <a:lnTo>
                    <a:pt x="115715" y="153232"/>
                  </a:lnTo>
                  <a:lnTo>
                    <a:pt x="77846" y="171010"/>
                  </a:lnTo>
                  <a:lnTo>
                    <a:pt x="15719" y="178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5801202" y="1779316"/>
            <a:ext cx="3009677" cy="642239"/>
            <a:chOff x="5801202" y="1779316"/>
            <a:chExt cx="3009677" cy="642239"/>
          </a:xfrm>
        </p:grpSpPr>
        <p:sp>
          <p:nvSpPr>
            <p:cNvPr id="77" name="Freeform 76"/>
            <p:cNvSpPr/>
            <p:nvPr/>
          </p:nvSpPr>
          <p:spPr>
            <a:xfrm>
              <a:off x="5959129" y="1779316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31585" y="57264"/>
                  </a:lnTo>
                  <a:lnTo>
                    <a:pt x="31585" y="109774"/>
                  </a:lnTo>
                  <a:lnTo>
                    <a:pt x="28466" y="160427"/>
                  </a:lnTo>
                  <a:lnTo>
                    <a:pt x="23253" y="207021"/>
                  </a:lnTo>
                  <a:lnTo>
                    <a:pt x="18588" y="262161"/>
                  </a:lnTo>
                  <a:lnTo>
                    <a:pt x="12917" y="315543"/>
                  </a:lnTo>
                  <a:lnTo>
                    <a:pt x="11236" y="365285"/>
                  </a:lnTo>
                  <a:lnTo>
                    <a:pt x="3386" y="42634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01202" y="1926715"/>
              <a:ext cx="294799" cy="94757"/>
            </a:xfrm>
            <a:custGeom>
              <a:avLst/>
              <a:gdLst/>
              <a:ahLst/>
              <a:cxnLst/>
              <a:rect l="0" t="0" r="0" b="0"/>
              <a:pathLst>
                <a:path w="294799" h="94757">
                  <a:moveTo>
                    <a:pt x="294798" y="0"/>
                  </a:moveTo>
                  <a:lnTo>
                    <a:pt x="231370" y="17958"/>
                  </a:lnTo>
                  <a:lnTo>
                    <a:pt x="183223" y="34786"/>
                  </a:lnTo>
                  <a:lnTo>
                    <a:pt x="123670" y="54704"/>
                  </a:lnTo>
                  <a:lnTo>
                    <a:pt x="61086" y="7350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50524" y="2042528"/>
              <a:ext cx="145998" cy="179735"/>
            </a:xfrm>
            <a:custGeom>
              <a:avLst/>
              <a:gdLst/>
              <a:ahLst/>
              <a:cxnLst/>
              <a:rect l="0" t="0" r="0" b="0"/>
              <a:pathLst>
                <a:path w="145998" h="179735">
                  <a:moveTo>
                    <a:pt x="98118" y="21057"/>
                  </a:moveTo>
                  <a:lnTo>
                    <a:pt x="81351" y="15468"/>
                  </a:lnTo>
                  <a:lnTo>
                    <a:pt x="74072" y="16161"/>
                  </a:lnTo>
                  <a:lnTo>
                    <a:pt x="59745" y="23170"/>
                  </a:lnTo>
                  <a:lnTo>
                    <a:pt x="31483" y="47904"/>
                  </a:lnTo>
                  <a:lnTo>
                    <a:pt x="6490" y="85372"/>
                  </a:lnTo>
                  <a:lnTo>
                    <a:pt x="1938" y="95519"/>
                  </a:lnTo>
                  <a:lnTo>
                    <a:pt x="0" y="116153"/>
                  </a:lnTo>
                  <a:lnTo>
                    <a:pt x="1120" y="126568"/>
                  </a:lnTo>
                  <a:lnTo>
                    <a:pt x="11724" y="147500"/>
                  </a:lnTo>
                  <a:lnTo>
                    <a:pt x="28135" y="166161"/>
                  </a:lnTo>
                  <a:lnTo>
                    <a:pt x="47128" y="178355"/>
                  </a:lnTo>
                  <a:lnTo>
                    <a:pt x="57105" y="179734"/>
                  </a:lnTo>
                  <a:lnTo>
                    <a:pt x="108792" y="164814"/>
                  </a:lnTo>
                  <a:lnTo>
                    <a:pt x="126649" y="148510"/>
                  </a:lnTo>
                  <a:lnTo>
                    <a:pt x="140044" y="125666"/>
                  </a:lnTo>
                  <a:lnTo>
                    <a:pt x="145997" y="99915"/>
                  </a:lnTo>
                  <a:lnTo>
                    <a:pt x="143760" y="64699"/>
                  </a:lnTo>
                  <a:lnTo>
                    <a:pt x="135561" y="45913"/>
                  </a:lnTo>
                  <a:lnTo>
                    <a:pt x="981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59253" y="1884601"/>
              <a:ext cx="21059" cy="379026"/>
            </a:xfrm>
            <a:custGeom>
              <a:avLst/>
              <a:gdLst/>
              <a:ahLst/>
              <a:cxnLst/>
              <a:rect l="0" t="0" r="0" b="0"/>
              <a:pathLst>
                <a:path w="21059" h="379026">
                  <a:moveTo>
                    <a:pt x="21058" y="0"/>
                  </a:moveTo>
                  <a:lnTo>
                    <a:pt x="12724" y="37477"/>
                  </a:lnTo>
                  <a:lnTo>
                    <a:pt x="10963" y="94490"/>
                  </a:lnTo>
                  <a:lnTo>
                    <a:pt x="10658" y="150439"/>
                  </a:lnTo>
                  <a:lnTo>
                    <a:pt x="3319" y="210520"/>
                  </a:lnTo>
                  <a:lnTo>
                    <a:pt x="983" y="263977"/>
                  </a:lnTo>
                  <a:lnTo>
                    <a:pt x="194" y="325148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47171" y="1916186"/>
              <a:ext cx="253373" cy="353699"/>
            </a:xfrm>
            <a:custGeom>
              <a:avLst/>
              <a:gdLst/>
              <a:ahLst/>
              <a:cxnLst/>
              <a:rect l="0" t="0" r="0" b="0"/>
              <a:pathLst>
                <a:path w="253373" h="353699">
                  <a:moveTo>
                    <a:pt x="154238" y="0"/>
                  </a:moveTo>
                  <a:lnTo>
                    <a:pt x="111546" y="3120"/>
                  </a:lnTo>
                  <a:lnTo>
                    <a:pt x="101210" y="5589"/>
                  </a:lnTo>
                  <a:lnTo>
                    <a:pt x="69896" y="25833"/>
                  </a:lnTo>
                  <a:lnTo>
                    <a:pt x="43980" y="54058"/>
                  </a:lnTo>
                  <a:lnTo>
                    <a:pt x="15441" y="116924"/>
                  </a:lnTo>
                  <a:lnTo>
                    <a:pt x="4813" y="145553"/>
                  </a:lnTo>
                  <a:lnTo>
                    <a:pt x="0" y="193386"/>
                  </a:lnTo>
                  <a:lnTo>
                    <a:pt x="8261" y="252063"/>
                  </a:lnTo>
                  <a:lnTo>
                    <a:pt x="15660" y="278144"/>
                  </a:lnTo>
                  <a:lnTo>
                    <a:pt x="26747" y="297535"/>
                  </a:lnTo>
                  <a:lnTo>
                    <a:pt x="71245" y="336348"/>
                  </a:lnTo>
                  <a:lnTo>
                    <a:pt x="92785" y="348360"/>
                  </a:lnTo>
                  <a:lnTo>
                    <a:pt x="117957" y="353698"/>
                  </a:lnTo>
                  <a:lnTo>
                    <a:pt x="164025" y="351114"/>
                  </a:lnTo>
                  <a:lnTo>
                    <a:pt x="191343" y="339715"/>
                  </a:lnTo>
                  <a:lnTo>
                    <a:pt x="203541" y="331761"/>
                  </a:lnTo>
                  <a:lnTo>
                    <a:pt x="220214" y="310446"/>
                  </a:lnTo>
                  <a:lnTo>
                    <a:pt x="240451" y="258635"/>
                  </a:lnTo>
                  <a:lnTo>
                    <a:pt x="253372" y="202170"/>
                  </a:lnTo>
                  <a:lnTo>
                    <a:pt x="247087" y="139024"/>
                  </a:lnTo>
                  <a:lnTo>
                    <a:pt x="234781" y="98514"/>
                  </a:lnTo>
                  <a:lnTo>
                    <a:pt x="209662" y="53385"/>
                  </a:lnTo>
                  <a:lnTo>
                    <a:pt x="192909" y="38154"/>
                  </a:lnTo>
                  <a:lnTo>
                    <a:pt x="169985" y="26123"/>
                  </a:lnTo>
                  <a:lnTo>
                    <a:pt x="15423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95225" y="1947772"/>
              <a:ext cx="261060" cy="323452"/>
            </a:xfrm>
            <a:custGeom>
              <a:avLst/>
              <a:gdLst/>
              <a:ahLst/>
              <a:cxnLst/>
              <a:rect l="0" t="0" r="0" b="0"/>
              <a:pathLst>
                <a:path w="261060" h="323452">
                  <a:moveTo>
                    <a:pt x="169397" y="0"/>
                  </a:moveTo>
                  <a:lnTo>
                    <a:pt x="126705" y="3119"/>
                  </a:lnTo>
                  <a:lnTo>
                    <a:pt x="95526" y="14572"/>
                  </a:lnTo>
                  <a:lnTo>
                    <a:pt x="59139" y="39403"/>
                  </a:lnTo>
                  <a:lnTo>
                    <a:pt x="36641" y="71076"/>
                  </a:lnTo>
                  <a:lnTo>
                    <a:pt x="15315" y="123700"/>
                  </a:lnTo>
                  <a:lnTo>
                    <a:pt x="0" y="165203"/>
                  </a:lnTo>
                  <a:lnTo>
                    <a:pt x="409" y="221149"/>
                  </a:lnTo>
                  <a:lnTo>
                    <a:pt x="3044" y="248027"/>
                  </a:lnTo>
                  <a:lnTo>
                    <a:pt x="12013" y="271671"/>
                  </a:lnTo>
                  <a:lnTo>
                    <a:pt x="35806" y="299123"/>
                  </a:lnTo>
                  <a:lnTo>
                    <a:pt x="65084" y="316486"/>
                  </a:lnTo>
                  <a:lnTo>
                    <a:pt x="107163" y="323451"/>
                  </a:lnTo>
                  <a:lnTo>
                    <a:pt x="133549" y="318841"/>
                  </a:lnTo>
                  <a:lnTo>
                    <a:pt x="179083" y="296817"/>
                  </a:lnTo>
                  <a:lnTo>
                    <a:pt x="220703" y="261531"/>
                  </a:lnTo>
                  <a:lnTo>
                    <a:pt x="243999" y="229959"/>
                  </a:lnTo>
                  <a:lnTo>
                    <a:pt x="257662" y="191488"/>
                  </a:lnTo>
                  <a:lnTo>
                    <a:pt x="261059" y="150453"/>
                  </a:lnTo>
                  <a:lnTo>
                    <a:pt x="252320" y="94666"/>
                  </a:lnTo>
                  <a:lnTo>
                    <a:pt x="239590" y="55735"/>
                  </a:lnTo>
                  <a:lnTo>
                    <a:pt x="226331" y="34130"/>
                  </a:lnTo>
                  <a:lnTo>
                    <a:pt x="208739" y="16728"/>
                  </a:lnTo>
                  <a:lnTo>
                    <a:pt x="192341" y="743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52314" y="1916186"/>
              <a:ext cx="86049" cy="100657"/>
            </a:xfrm>
            <a:custGeom>
              <a:avLst/>
              <a:gdLst/>
              <a:ahLst/>
              <a:cxnLst/>
              <a:rect l="0" t="0" r="0" b="0"/>
              <a:pathLst>
                <a:path w="86049" h="100657">
                  <a:moveTo>
                    <a:pt x="86048" y="31586"/>
                  </a:moveTo>
                  <a:lnTo>
                    <a:pt x="69280" y="20407"/>
                  </a:lnTo>
                  <a:lnTo>
                    <a:pt x="51689" y="18039"/>
                  </a:lnTo>
                  <a:lnTo>
                    <a:pt x="42086" y="19045"/>
                  </a:lnTo>
                  <a:lnTo>
                    <a:pt x="25175" y="29521"/>
                  </a:lnTo>
                  <a:lnTo>
                    <a:pt x="11031" y="45876"/>
                  </a:lnTo>
                  <a:lnTo>
                    <a:pt x="845" y="64843"/>
                  </a:lnTo>
                  <a:lnTo>
                    <a:pt x="0" y="73644"/>
                  </a:lnTo>
                  <a:lnTo>
                    <a:pt x="5301" y="89663"/>
                  </a:lnTo>
                  <a:lnTo>
                    <a:pt x="13499" y="94870"/>
                  </a:lnTo>
                  <a:lnTo>
                    <a:pt x="38207" y="100656"/>
                  </a:lnTo>
                  <a:lnTo>
                    <a:pt x="59326" y="96989"/>
                  </a:lnTo>
                  <a:lnTo>
                    <a:pt x="68233" y="92735"/>
                  </a:lnTo>
                  <a:lnTo>
                    <a:pt x="74172" y="85220"/>
                  </a:lnTo>
                  <a:lnTo>
                    <a:pt x="80770" y="64392"/>
                  </a:lnTo>
                  <a:lnTo>
                    <a:pt x="77463" y="42657"/>
                  </a:lnTo>
                  <a:lnTo>
                    <a:pt x="649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06777" y="1916186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210570" y="0"/>
                  </a:moveTo>
                  <a:lnTo>
                    <a:pt x="174653" y="53875"/>
                  </a:lnTo>
                  <a:lnTo>
                    <a:pt x="140525" y="117092"/>
                  </a:lnTo>
                  <a:lnTo>
                    <a:pt x="108351" y="171946"/>
                  </a:lnTo>
                  <a:lnTo>
                    <a:pt x="87866" y="226901"/>
                  </a:lnTo>
                  <a:lnTo>
                    <a:pt x="62504" y="284029"/>
                  </a:lnTo>
                  <a:lnTo>
                    <a:pt x="27988" y="34485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16803" y="2200455"/>
              <a:ext cx="106266" cy="121209"/>
            </a:xfrm>
            <a:custGeom>
              <a:avLst/>
              <a:gdLst/>
              <a:ahLst/>
              <a:cxnLst/>
              <a:rect l="0" t="0" r="0" b="0"/>
              <a:pathLst>
                <a:path w="106266" h="121209">
                  <a:moveTo>
                    <a:pt x="90016" y="0"/>
                  </a:moveTo>
                  <a:lnTo>
                    <a:pt x="47324" y="14573"/>
                  </a:lnTo>
                  <a:lnTo>
                    <a:pt x="27758" y="27534"/>
                  </a:lnTo>
                  <a:lnTo>
                    <a:pt x="11262" y="44993"/>
                  </a:lnTo>
                  <a:lnTo>
                    <a:pt x="2372" y="67570"/>
                  </a:lnTo>
                  <a:lnTo>
                    <a:pt x="0" y="80142"/>
                  </a:lnTo>
                  <a:lnTo>
                    <a:pt x="3606" y="100350"/>
                  </a:lnTo>
                  <a:lnTo>
                    <a:pt x="7843" y="109014"/>
                  </a:lnTo>
                  <a:lnTo>
                    <a:pt x="15346" y="114790"/>
                  </a:lnTo>
                  <a:lnTo>
                    <a:pt x="36162" y="121208"/>
                  </a:lnTo>
                  <a:lnTo>
                    <a:pt x="68600" y="119232"/>
                  </a:lnTo>
                  <a:lnTo>
                    <a:pt x="86736" y="107975"/>
                  </a:lnTo>
                  <a:lnTo>
                    <a:pt x="94849" y="100059"/>
                  </a:lnTo>
                  <a:lnTo>
                    <a:pt x="103862" y="78786"/>
                  </a:lnTo>
                  <a:lnTo>
                    <a:pt x="106265" y="66562"/>
                  </a:lnTo>
                  <a:lnTo>
                    <a:pt x="105528" y="56073"/>
                  </a:lnTo>
                  <a:lnTo>
                    <a:pt x="98470" y="38180"/>
                  </a:lnTo>
                  <a:lnTo>
                    <a:pt x="7948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69081" y="2194866"/>
              <a:ext cx="133195" cy="142519"/>
            </a:xfrm>
            <a:custGeom>
              <a:avLst/>
              <a:gdLst/>
              <a:ahLst/>
              <a:cxnLst/>
              <a:rect l="0" t="0" r="0" b="0"/>
              <a:pathLst>
                <a:path w="133195" h="142519">
                  <a:moveTo>
                    <a:pt x="100992" y="5589"/>
                  </a:moveTo>
                  <a:lnTo>
                    <a:pt x="84224" y="0"/>
                  </a:lnTo>
                  <a:lnTo>
                    <a:pt x="66633" y="376"/>
                  </a:lnTo>
                  <a:lnTo>
                    <a:pt x="48286" y="5612"/>
                  </a:lnTo>
                  <a:lnTo>
                    <a:pt x="32333" y="15738"/>
                  </a:lnTo>
                  <a:lnTo>
                    <a:pt x="10198" y="40182"/>
                  </a:lnTo>
                  <a:lnTo>
                    <a:pt x="2147" y="62688"/>
                  </a:lnTo>
                  <a:lnTo>
                    <a:pt x="0" y="75241"/>
                  </a:lnTo>
                  <a:lnTo>
                    <a:pt x="3854" y="98547"/>
                  </a:lnTo>
                  <a:lnTo>
                    <a:pt x="19178" y="128279"/>
                  </a:lnTo>
                  <a:lnTo>
                    <a:pt x="25392" y="136515"/>
                  </a:lnTo>
                  <a:lnTo>
                    <a:pt x="33045" y="140837"/>
                  </a:lnTo>
                  <a:lnTo>
                    <a:pt x="50906" y="142518"/>
                  </a:lnTo>
                  <a:lnTo>
                    <a:pt x="80692" y="136888"/>
                  </a:lnTo>
                  <a:lnTo>
                    <a:pt x="106156" y="122222"/>
                  </a:lnTo>
                  <a:lnTo>
                    <a:pt x="128518" y="97469"/>
                  </a:lnTo>
                  <a:lnTo>
                    <a:pt x="132211" y="87900"/>
                  </a:lnTo>
                  <a:lnTo>
                    <a:pt x="133194" y="67908"/>
                  </a:lnTo>
                  <a:lnTo>
                    <a:pt x="124293" y="28818"/>
                  </a:lnTo>
                  <a:lnTo>
                    <a:pt x="11152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096415" y="2158342"/>
              <a:ext cx="94757" cy="172542"/>
            </a:xfrm>
            <a:custGeom>
              <a:avLst/>
              <a:gdLst/>
              <a:ahLst/>
              <a:cxnLst/>
              <a:rect l="0" t="0" r="0" b="0"/>
              <a:pathLst>
                <a:path w="94757" h="172542">
                  <a:moveTo>
                    <a:pt x="0" y="115813"/>
                  </a:moveTo>
                  <a:lnTo>
                    <a:pt x="15641" y="142199"/>
                  </a:lnTo>
                  <a:lnTo>
                    <a:pt x="23718" y="165365"/>
                  </a:lnTo>
                  <a:lnTo>
                    <a:pt x="24001" y="171074"/>
                  </a:lnTo>
                  <a:lnTo>
                    <a:pt x="21849" y="172541"/>
                  </a:lnTo>
                  <a:lnTo>
                    <a:pt x="18075" y="171179"/>
                  </a:lnTo>
                  <a:lnTo>
                    <a:pt x="10763" y="160307"/>
                  </a:lnTo>
                  <a:lnTo>
                    <a:pt x="4784" y="142607"/>
                  </a:lnTo>
                  <a:lnTo>
                    <a:pt x="630" y="79625"/>
                  </a:lnTo>
                  <a:lnTo>
                    <a:pt x="6519" y="58395"/>
                  </a:lnTo>
                  <a:lnTo>
                    <a:pt x="29364" y="25702"/>
                  </a:lnTo>
                  <a:lnTo>
                    <a:pt x="48925" y="1415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791295" y="1905658"/>
              <a:ext cx="19584" cy="515897"/>
            </a:xfrm>
            <a:custGeom>
              <a:avLst/>
              <a:gdLst/>
              <a:ahLst/>
              <a:cxnLst/>
              <a:rect l="0" t="0" r="0" b="0"/>
              <a:pathLst>
                <a:path w="19584" h="515897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20" y="159969"/>
                  </a:lnTo>
                  <a:lnTo>
                    <a:pt x="9065" y="214482"/>
                  </a:lnTo>
                  <a:lnTo>
                    <a:pt x="10239" y="273820"/>
                  </a:lnTo>
                  <a:lnTo>
                    <a:pt x="11613" y="336415"/>
                  </a:lnTo>
                  <a:lnTo>
                    <a:pt x="16080" y="378805"/>
                  </a:lnTo>
                  <a:lnTo>
                    <a:pt x="19583" y="442131"/>
                  </a:lnTo>
                  <a:lnTo>
                    <a:pt x="12530" y="503756"/>
                  </a:lnTo>
                  <a:lnTo>
                    <a:pt x="10528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310641" y="998727"/>
            <a:ext cx="4035553" cy="4035553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317876" y="3005963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2338958" y="1026541"/>
            <a:ext cx="0" cy="202158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2338958" y="3027045"/>
            <a:ext cx="905511" cy="175818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970280" y="3048126"/>
            <a:ext cx="1368678" cy="143179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328417" y="2542667"/>
            <a:ext cx="1947799" cy="48437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349500" y="3037585"/>
            <a:ext cx="1989835" cy="10528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328417" y="3048126"/>
            <a:ext cx="1905636" cy="60007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211430" y="62202"/>
            <a:ext cx="2789192" cy="580037"/>
            <a:chOff x="211430" y="62202"/>
            <a:chExt cx="2789192" cy="580037"/>
          </a:xfrm>
        </p:grpSpPr>
        <p:sp>
          <p:nvSpPr>
            <p:cNvPr id="10" name="Freeform 9"/>
            <p:cNvSpPr/>
            <p:nvPr/>
          </p:nvSpPr>
          <p:spPr>
            <a:xfrm>
              <a:off x="211430" y="62202"/>
              <a:ext cx="272881" cy="433492"/>
            </a:xfrm>
            <a:custGeom>
              <a:avLst/>
              <a:gdLst/>
              <a:ahLst/>
              <a:cxnLst/>
              <a:rect l="0" t="0" r="0" b="0"/>
              <a:pathLst>
                <a:path w="272881" h="433492">
                  <a:moveTo>
                    <a:pt x="241295" y="95725"/>
                  </a:moveTo>
                  <a:lnTo>
                    <a:pt x="221051" y="51762"/>
                  </a:lnTo>
                  <a:lnTo>
                    <a:pt x="201892" y="27067"/>
                  </a:lnTo>
                  <a:lnTo>
                    <a:pt x="170218" y="4932"/>
                  </a:lnTo>
                  <a:lnTo>
                    <a:pt x="144585" y="0"/>
                  </a:lnTo>
                  <a:lnTo>
                    <a:pt x="95590" y="6367"/>
                  </a:lnTo>
                  <a:lnTo>
                    <a:pt x="62812" y="26744"/>
                  </a:lnTo>
                  <a:lnTo>
                    <a:pt x="28701" y="59006"/>
                  </a:lnTo>
                  <a:lnTo>
                    <a:pt x="13838" y="82135"/>
                  </a:lnTo>
                  <a:lnTo>
                    <a:pt x="3494" y="121464"/>
                  </a:lnTo>
                  <a:lnTo>
                    <a:pt x="0" y="177845"/>
                  </a:lnTo>
                  <a:lnTo>
                    <a:pt x="2429" y="240974"/>
                  </a:lnTo>
                  <a:lnTo>
                    <a:pt x="13827" y="304441"/>
                  </a:lnTo>
                  <a:lnTo>
                    <a:pt x="28514" y="356492"/>
                  </a:lnTo>
                  <a:lnTo>
                    <a:pt x="47357" y="388628"/>
                  </a:lnTo>
                  <a:lnTo>
                    <a:pt x="94700" y="428416"/>
                  </a:lnTo>
                  <a:lnTo>
                    <a:pt x="121549" y="433491"/>
                  </a:lnTo>
                  <a:lnTo>
                    <a:pt x="180857" y="427216"/>
                  </a:lnTo>
                  <a:lnTo>
                    <a:pt x="203125" y="418140"/>
                  </a:lnTo>
                  <a:lnTo>
                    <a:pt x="220821" y="405137"/>
                  </a:lnTo>
                  <a:lnTo>
                    <a:pt x="272880" y="358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0332" y="320245"/>
              <a:ext cx="144021" cy="143423"/>
            </a:xfrm>
            <a:custGeom>
              <a:avLst/>
              <a:gdLst/>
              <a:ahLst/>
              <a:cxnLst/>
              <a:rect l="0" t="0" r="0" b="0"/>
              <a:pathLst>
                <a:path w="144021" h="143423">
                  <a:moveTo>
                    <a:pt x="122963" y="27195"/>
                  </a:moveTo>
                  <a:lnTo>
                    <a:pt x="117374" y="10427"/>
                  </a:lnTo>
                  <a:lnTo>
                    <a:pt x="111048" y="5488"/>
                  </a:lnTo>
                  <a:lnTo>
                    <a:pt x="91541" y="0"/>
                  </a:lnTo>
                  <a:lnTo>
                    <a:pt x="59840" y="2500"/>
                  </a:lnTo>
                  <a:lnTo>
                    <a:pt x="28221" y="16238"/>
                  </a:lnTo>
                  <a:lnTo>
                    <a:pt x="13395" y="34804"/>
                  </a:lnTo>
                  <a:lnTo>
                    <a:pt x="4076" y="58653"/>
                  </a:lnTo>
                  <a:lnTo>
                    <a:pt x="0" y="97217"/>
                  </a:lnTo>
                  <a:lnTo>
                    <a:pt x="3192" y="120317"/>
                  </a:lnTo>
                  <a:lnTo>
                    <a:pt x="8021" y="129051"/>
                  </a:lnTo>
                  <a:lnTo>
                    <a:pt x="22744" y="141874"/>
                  </a:lnTo>
                  <a:lnTo>
                    <a:pt x="31584" y="143422"/>
                  </a:lnTo>
                  <a:lnTo>
                    <a:pt x="50765" y="138903"/>
                  </a:lnTo>
                  <a:lnTo>
                    <a:pt x="75704" y="123205"/>
                  </a:lnTo>
                  <a:lnTo>
                    <a:pt x="84412" y="104181"/>
                  </a:lnTo>
                  <a:lnTo>
                    <a:pt x="95591" y="59430"/>
                  </a:lnTo>
                  <a:lnTo>
                    <a:pt x="100035" y="54534"/>
                  </a:lnTo>
                  <a:lnTo>
                    <a:pt x="105338" y="53610"/>
                  </a:lnTo>
                  <a:lnTo>
                    <a:pt x="111213" y="55333"/>
                  </a:lnTo>
                  <a:lnTo>
                    <a:pt x="123980" y="66607"/>
                  </a:lnTo>
                  <a:lnTo>
                    <a:pt x="135113" y="82146"/>
                  </a:lnTo>
                  <a:lnTo>
                    <a:pt x="144020" y="111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26466" y="305326"/>
              <a:ext cx="136871" cy="130507"/>
            </a:xfrm>
            <a:custGeom>
              <a:avLst/>
              <a:gdLst/>
              <a:ahLst/>
              <a:cxnLst/>
              <a:rect l="0" t="0" r="0" b="0"/>
              <a:pathLst>
                <a:path w="136871" h="130507">
                  <a:moveTo>
                    <a:pt x="0" y="63171"/>
                  </a:moveTo>
                  <a:lnTo>
                    <a:pt x="24046" y="81152"/>
                  </a:lnTo>
                  <a:lnTo>
                    <a:pt x="44299" y="107493"/>
                  </a:lnTo>
                  <a:lnTo>
                    <a:pt x="55890" y="130506"/>
                  </a:lnTo>
                  <a:lnTo>
                    <a:pt x="55977" y="129118"/>
                  </a:lnTo>
                  <a:lnTo>
                    <a:pt x="43772" y="67040"/>
                  </a:lnTo>
                  <a:lnTo>
                    <a:pt x="49090" y="46953"/>
                  </a:lnTo>
                  <a:lnTo>
                    <a:pt x="53784" y="38321"/>
                  </a:lnTo>
                  <a:lnTo>
                    <a:pt x="68357" y="25610"/>
                  </a:lnTo>
                  <a:lnTo>
                    <a:pt x="114157" y="527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99790" y="102405"/>
              <a:ext cx="132273" cy="341207"/>
            </a:xfrm>
            <a:custGeom>
              <a:avLst/>
              <a:gdLst/>
              <a:ahLst/>
              <a:cxnLst/>
              <a:rect l="0" t="0" r="0" b="0"/>
              <a:pathLst>
                <a:path w="132273" h="341207">
                  <a:moveTo>
                    <a:pt x="5743" y="66050"/>
                  </a:moveTo>
                  <a:lnTo>
                    <a:pt x="14808" y="124667"/>
                  </a:lnTo>
                  <a:lnTo>
                    <a:pt x="23218" y="186077"/>
                  </a:lnTo>
                  <a:lnTo>
                    <a:pt x="29212" y="241361"/>
                  </a:lnTo>
                  <a:lnTo>
                    <a:pt x="35725" y="297602"/>
                  </a:lnTo>
                  <a:lnTo>
                    <a:pt x="43078" y="341206"/>
                  </a:lnTo>
                  <a:lnTo>
                    <a:pt x="42331" y="340735"/>
                  </a:lnTo>
                  <a:lnTo>
                    <a:pt x="40664" y="336911"/>
                  </a:lnTo>
                  <a:lnTo>
                    <a:pt x="34648" y="284459"/>
                  </a:lnTo>
                  <a:lnTo>
                    <a:pt x="20598" y="223840"/>
                  </a:lnTo>
                  <a:lnTo>
                    <a:pt x="11252" y="162406"/>
                  </a:lnTo>
                  <a:lnTo>
                    <a:pt x="3349" y="100042"/>
                  </a:lnTo>
                  <a:lnTo>
                    <a:pt x="0" y="76478"/>
                  </a:lnTo>
                  <a:lnTo>
                    <a:pt x="2411" y="50408"/>
                  </a:lnTo>
                  <a:lnTo>
                    <a:pt x="10501" y="29462"/>
                  </a:lnTo>
                  <a:lnTo>
                    <a:pt x="15934" y="20601"/>
                  </a:lnTo>
                  <a:lnTo>
                    <a:pt x="31329" y="7636"/>
                  </a:lnTo>
                  <a:lnTo>
                    <a:pt x="40348" y="2541"/>
                  </a:lnTo>
                  <a:lnTo>
                    <a:pt x="59728" y="0"/>
                  </a:lnTo>
                  <a:lnTo>
                    <a:pt x="80039" y="3939"/>
                  </a:lnTo>
                  <a:lnTo>
                    <a:pt x="100765" y="13489"/>
                  </a:lnTo>
                  <a:lnTo>
                    <a:pt x="126574" y="37609"/>
                  </a:lnTo>
                  <a:lnTo>
                    <a:pt x="130751" y="47089"/>
                  </a:lnTo>
                  <a:lnTo>
                    <a:pt x="132272" y="66982"/>
                  </a:lnTo>
                  <a:lnTo>
                    <a:pt x="126551" y="97912"/>
                  </a:lnTo>
                  <a:lnTo>
                    <a:pt x="111858" y="123714"/>
                  </a:lnTo>
                  <a:lnTo>
                    <a:pt x="87098" y="146177"/>
                  </a:lnTo>
                  <a:lnTo>
                    <a:pt x="37329" y="171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52932" y="284269"/>
              <a:ext cx="73701" cy="164753"/>
            </a:xfrm>
            <a:custGeom>
              <a:avLst/>
              <a:gdLst/>
              <a:ahLst/>
              <a:cxnLst/>
              <a:rect l="0" t="0" r="0" b="0"/>
              <a:pathLst>
                <a:path w="73701" h="164753">
                  <a:moveTo>
                    <a:pt x="0" y="52642"/>
                  </a:moveTo>
                  <a:lnTo>
                    <a:pt x="3120" y="95334"/>
                  </a:lnTo>
                  <a:lnTo>
                    <a:pt x="19128" y="146305"/>
                  </a:lnTo>
                  <a:lnTo>
                    <a:pt x="31924" y="164752"/>
                  </a:lnTo>
                  <a:lnTo>
                    <a:pt x="6964" y="104319"/>
                  </a:lnTo>
                  <a:lnTo>
                    <a:pt x="2063" y="67824"/>
                  </a:lnTo>
                  <a:lnTo>
                    <a:pt x="6201" y="32964"/>
                  </a:lnTo>
                  <a:lnTo>
                    <a:pt x="11153" y="24316"/>
                  </a:lnTo>
                  <a:lnTo>
                    <a:pt x="26014" y="11587"/>
                  </a:lnTo>
                  <a:lnTo>
                    <a:pt x="44317" y="515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18312" y="324780"/>
              <a:ext cx="90325" cy="117523"/>
            </a:xfrm>
            <a:custGeom>
              <a:avLst/>
              <a:gdLst/>
              <a:ahLst/>
              <a:cxnLst/>
              <a:rect l="0" t="0" r="0" b="0"/>
              <a:pathLst>
                <a:path w="90325" h="117523">
                  <a:moveTo>
                    <a:pt x="76776" y="12131"/>
                  </a:moveTo>
                  <a:lnTo>
                    <a:pt x="65597" y="953"/>
                  </a:lnTo>
                  <a:lnTo>
                    <a:pt x="58795" y="0"/>
                  </a:lnTo>
                  <a:lnTo>
                    <a:pt x="41878" y="5180"/>
                  </a:lnTo>
                  <a:lnTo>
                    <a:pt x="18212" y="21250"/>
                  </a:lnTo>
                  <a:lnTo>
                    <a:pt x="6684" y="40361"/>
                  </a:lnTo>
                  <a:lnTo>
                    <a:pt x="0" y="63282"/>
                  </a:lnTo>
                  <a:lnTo>
                    <a:pt x="929" y="85168"/>
                  </a:lnTo>
                  <a:lnTo>
                    <a:pt x="8361" y="103474"/>
                  </a:lnTo>
                  <a:lnTo>
                    <a:pt x="13619" y="111631"/>
                  </a:lnTo>
                  <a:lnTo>
                    <a:pt x="21803" y="115899"/>
                  </a:lnTo>
                  <a:lnTo>
                    <a:pt x="43374" y="117522"/>
                  </a:lnTo>
                  <a:lnTo>
                    <a:pt x="62321" y="111224"/>
                  </a:lnTo>
                  <a:lnTo>
                    <a:pt x="70648" y="106269"/>
                  </a:lnTo>
                  <a:lnTo>
                    <a:pt x="83021" y="91405"/>
                  </a:lnTo>
                  <a:lnTo>
                    <a:pt x="87958" y="82528"/>
                  </a:lnTo>
                  <a:lnTo>
                    <a:pt x="90324" y="60186"/>
                  </a:lnTo>
                  <a:lnTo>
                    <a:pt x="89318" y="47678"/>
                  </a:lnTo>
                  <a:lnTo>
                    <a:pt x="81960" y="30659"/>
                  </a:lnTo>
                  <a:lnTo>
                    <a:pt x="66247" y="12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89899" y="146155"/>
              <a:ext cx="147345" cy="305318"/>
            </a:xfrm>
            <a:custGeom>
              <a:avLst/>
              <a:gdLst/>
              <a:ahLst/>
              <a:cxnLst/>
              <a:rect l="0" t="0" r="0" b="0"/>
              <a:pathLst>
                <a:path w="147345" h="305318">
                  <a:moveTo>
                    <a:pt x="94702" y="232870"/>
                  </a:moveTo>
                  <a:lnTo>
                    <a:pt x="65393" y="194497"/>
                  </a:lnTo>
                  <a:lnTo>
                    <a:pt x="56445" y="190910"/>
                  </a:lnTo>
                  <a:lnTo>
                    <a:pt x="34025" y="190045"/>
                  </a:lnTo>
                  <a:lnTo>
                    <a:pt x="23835" y="193792"/>
                  </a:lnTo>
                  <a:lnTo>
                    <a:pt x="6273" y="207313"/>
                  </a:lnTo>
                  <a:lnTo>
                    <a:pt x="1824" y="215832"/>
                  </a:lnTo>
                  <a:lnTo>
                    <a:pt x="0" y="234657"/>
                  </a:lnTo>
                  <a:lnTo>
                    <a:pt x="14604" y="296198"/>
                  </a:lnTo>
                  <a:lnTo>
                    <a:pt x="21416" y="301995"/>
                  </a:lnTo>
                  <a:lnTo>
                    <a:pt x="30637" y="304690"/>
                  </a:lnTo>
                  <a:lnTo>
                    <a:pt x="41463" y="305317"/>
                  </a:lnTo>
                  <a:lnTo>
                    <a:pt x="59732" y="299774"/>
                  </a:lnTo>
                  <a:lnTo>
                    <a:pt x="67879" y="295020"/>
                  </a:lnTo>
                  <a:lnTo>
                    <a:pt x="80051" y="280380"/>
                  </a:lnTo>
                  <a:lnTo>
                    <a:pt x="97397" y="236796"/>
                  </a:lnTo>
                  <a:lnTo>
                    <a:pt x="104853" y="183126"/>
                  </a:lnTo>
                  <a:lnTo>
                    <a:pt x="113258" y="127465"/>
                  </a:lnTo>
                  <a:lnTo>
                    <a:pt x="111898" y="88555"/>
                  </a:lnTo>
                  <a:lnTo>
                    <a:pt x="104938" y="25999"/>
                  </a:lnTo>
                  <a:lnTo>
                    <a:pt x="100031" y="2887"/>
                  </a:lnTo>
                  <a:lnTo>
                    <a:pt x="95915" y="0"/>
                  </a:lnTo>
                  <a:lnTo>
                    <a:pt x="90831" y="2754"/>
                  </a:lnTo>
                  <a:lnTo>
                    <a:pt x="85102" y="9269"/>
                  </a:lnTo>
                  <a:lnTo>
                    <a:pt x="82453" y="18292"/>
                  </a:lnTo>
                  <a:lnTo>
                    <a:pt x="86606" y="69515"/>
                  </a:lnTo>
                  <a:lnTo>
                    <a:pt x="93102" y="130023"/>
                  </a:lnTo>
                  <a:lnTo>
                    <a:pt x="105944" y="189691"/>
                  </a:lnTo>
                  <a:lnTo>
                    <a:pt x="124041" y="249324"/>
                  </a:lnTo>
                  <a:lnTo>
                    <a:pt x="147344" y="285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92813" y="305326"/>
              <a:ext cx="102359" cy="137445"/>
            </a:xfrm>
            <a:custGeom>
              <a:avLst/>
              <a:gdLst/>
              <a:ahLst/>
              <a:cxnLst/>
              <a:rect l="0" t="0" r="0" b="0"/>
              <a:pathLst>
                <a:path w="102359" h="137445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3529" y="83312"/>
                  </a:lnTo>
                  <a:lnTo>
                    <a:pt x="12030" y="101758"/>
                  </a:lnTo>
                  <a:lnTo>
                    <a:pt x="36552" y="132664"/>
                  </a:lnTo>
                  <a:lnTo>
                    <a:pt x="44449" y="136406"/>
                  </a:lnTo>
                  <a:lnTo>
                    <a:pt x="62583" y="137444"/>
                  </a:lnTo>
                  <a:lnTo>
                    <a:pt x="71161" y="133743"/>
                  </a:lnTo>
                  <a:lnTo>
                    <a:pt x="86933" y="120273"/>
                  </a:lnTo>
                  <a:lnTo>
                    <a:pt x="95502" y="96348"/>
                  </a:lnTo>
                  <a:lnTo>
                    <a:pt x="101003" y="38919"/>
                  </a:lnTo>
                  <a:lnTo>
                    <a:pt x="10235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84255" y="291779"/>
              <a:ext cx="142544" cy="156498"/>
            </a:xfrm>
            <a:custGeom>
              <a:avLst/>
              <a:gdLst/>
              <a:ahLst/>
              <a:cxnLst/>
              <a:rect l="0" t="0" r="0" b="0"/>
              <a:pathLst>
                <a:path w="142544" h="156498">
                  <a:moveTo>
                    <a:pt x="121486" y="13547"/>
                  </a:moveTo>
                  <a:lnTo>
                    <a:pt x="104718" y="2369"/>
                  </a:lnTo>
                  <a:lnTo>
                    <a:pt x="84008" y="0"/>
                  </a:lnTo>
                  <a:lnTo>
                    <a:pt x="60375" y="4017"/>
                  </a:lnTo>
                  <a:lnTo>
                    <a:pt x="38173" y="13601"/>
                  </a:lnTo>
                  <a:lnTo>
                    <a:pt x="19727" y="31898"/>
                  </a:lnTo>
                  <a:lnTo>
                    <a:pt x="6070" y="55628"/>
                  </a:lnTo>
                  <a:lnTo>
                    <a:pt x="0" y="81773"/>
                  </a:lnTo>
                  <a:lnTo>
                    <a:pt x="3541" y="105871"/>
                  </a:lnTo>
                  <a:lnTo>
                    <a:pt x="14084" y="127109"/>
                  </a:lnTo>
                  <a:lnTo>
                    <a:pt x="30467" y="144348"/>
                  </a:lnTo>
                  <a:lnTo>
                    <a:pt x="52567" y="153569"/>
                  </a:lnTo>
                  <a:lnTo>
                    <a:pt x="76817" y="156497"/>
                  </a:lnTo>
                  <a:lnTo>
                    <a:pt x="117862" y="148845"/>
                  </a:lnTo>
                  <a:lnTo>
                    <a:pt x="142543" y="139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05436" y="115813"/>
              <a:ext cx="47704" cy="336913"/>
            </a:xfrm>
            <a:custGeom>
              <a:avLst/>
              <a:gdLst/>
              <a:ahLst/>
              <a:cxnLst/>
              <a:rect l="0" t="0" r="0" b="0"/>
              <a:pathLst>
                <a:path w="47704" h="336913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30903"/>
                  </a:lnTo>
                  <a:lnTo>
                    <a:pt x="8574" y="181506"/>
                  </a:lnTo>
                  <a:lnTo>
                    <a:pt x="20217" y="235634"/>
                  </a:lnTo>
                  <a:lnTo>
                    <a:pt x="26546" y="290217"/>
                  </a:lnTo>
                  <a:lnTo>
                    <a:pt x="34676" y="321517"/>
                  </a:lnTo>
                  <a:lnTo>
                    <a:pt x="4770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05741" y="221098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57349" y="3120"/>
                  </a:lnTo>
                  <a:lnTo>
                    <a:pt x="104039" y="16788"/>
                  </a:lnTo>
                  <a:lnTo>
                    <a:pt x="48583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61717" y="315854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723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58425" y="2105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60353" y="278680"/>
              <a:ext cx="119792" cy="163652"/>
            </a:xfrm>
            <a:custGeom>
              <a:avLst/>
              <a:gdLst/>
              <a:ahLst/>
              <a:cxnLst/>
              <a:rect l="0" t="0" r="0" b="0"/>
              <a:pathLst>
                <a:path w="119792" h="163652">
                  <a:moveTo>
                    <a:pt x="77056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3" y="7702"/>
                  </a:lnTo>
                  <a:lnTo>
                    <a:pt x="17463" y="30392"/>
                  </a:lnTo>
                  <a:lnTo>
                    <a:pt x="1947" y="64931"/>
                  </a:lnTo>
                  <a:lnTo>
                    <a:pt x="0" y="88115"/>
                  </a:lnTo>
                  <a:lnTo>
                    <a:pt x="4205" y="110117"/>
                  </a:lnTo>
                  <a:lnTo>
                    <a:pt x="13872" y="131595"/>
                  </a:lnTo>
                  <a:lnTo>
                    <a:pt x="38058" y="157828"/>
                  </a:lnTo>
                  <a:lnTo>
                    <a:pt x="47547" y="162064"/>
                  </a:lnTo>
                  <a:lnTo>
                    <a:pt x="67451" y="163651"/>
                  </a:lnTo>
                  <a:lnTo>
                    <a:pt x="84875" y="157337"/>
                  </a:lnTo>
                  <a:lnTo>
                    <a:pt x="100418" y="145562"/>
                  </a:lnTo>
                  <a:lnTo>
                    <a:pt x="115125" y="128631"/>
                  </a:lnTo>
                  <a:lnTo>
                    <a:pt x="118813" y="118032"/>
                  </a:lnTo>
                  <a:lnTo>
                    <a:pt x="119791" y="93778"/>
                  </a:lnTo>
                  <a:lnTo>
                    <a:pt x="108641" y="3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42694" y="284265"/>
              <a:ext cx="157928" cy="178989"/>
            </a:xfrm>
            <a:custGeom>
              <a:avLst/>
              <a:gdLst/>
              <a:ahLst/>
              <a:cxnLst/>
              <a:rect l="0" t="0" r="0" b="0"/>
              <a:pathLst>
                <a:path w="157928" h="178989">
                  <a:moveTo>
                    <a:pt x="0" y="21061"/>
                  </a:moveTo>
                  <a:lnTo>
                    <a:pt x="17958" y="74936"/>
                  </a:lnTo>
                  <a:lnTo>
                    <a:pt x="35149" y="132097"/>
                  </a:lnTo>
                  <a:lnTo>
                    <a:pt x="40050" y="172634"/>
                  </a:lnTo>
                  <a:lnTo>
                    <a:pt x="39568" y="177092"/>
                  </a:lnTo>
                  <a:lnTo>
                    <a:pt x="38077" y="175384"/>
                  </a:lnTo>
                  <a:lnTo>
                    <a:pt x="25205" y="133843"/>
                  </a:lnTo>
                  <a:lnTo>
                    <a:pt x="21876" y="82940"/>
                  </a:lnTo>
                  <a:lnTo>
                    <a:pt x="24419" y="44855"/>
                  </a:lnTo>
                  <a:lnTo>
                    <a:pt x="30740" y="23447"/>
                  </a:lnTo>
                  <a:lnTo>
                    <a:pt x="41348" y="6134"/>
                  </a:lnTo>
                  <a:lnTo>
                    <a:pt x="49792" y="1751"/>
                  </a:lnTo>
                  <a:lnTo>
                    <a:pt x="71653" y="0"/>
                  </a:lnTo>
                  <a:lnTo>
                    <a:pt x="104678" y="11181"/>
                  </a:lnTo>
                  <a:lnTo>
                    <a:pt x="119833" y="26029"/>
                  </a:lnTo>
                  <a:lnTo>
                    <a:pt x="139094" y="64156"/>
                  </a:lnTo>
                  <a:lnTo>
                    <a:pt x="154638" y="127399"/>
                  </a:lnTo>
                  <a:lnTo>
                    <a:pt x="157927" y="178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6383" y="568538"/>
              <a:ext cx="2642654" cy="73701"/>
            </a:xfrm>
            <a:custGeom>
              <a:avLst/>
              <a:gdLst/>
              <a:ahLst/>
              <a:cxnLst/>
              <a:rect l="0" t="0" r="0" b="0"/>
              <a:pathLst>
                <a:path w="2642654" h="73701">
                  <a:moveTo>
                    <a:pt x="2642653" y="0"/>
                  </a:moveTo>
                  <a:lnTo>
                    <a:pt x="2599961" y="3120"/>
                  </a:lnTo>
                  <a:lnTo>
                    <a:pt x="2539415" y="9553"/>
                  </a:lnTo>
                  <a:lnTo>
                    <a:pt x="2484436" y="13456"/>
                  </a:lnTo>
                  <a:lnTo>
                    <a:pt x="2428516" y="19556"/>
                  </a:lnTo>
                  <a:lnTo>
                    <a:pt x="2380853" y="20613"/>
                  </a:lnTo>
                  <a:lnTo>
                    <a:pt x="2329686" y="20926"/>
                  </a:lnTo>
                  <a:lnTo>
                    <a:pt x="2277481" y="26608"/>
                  </a:lnTo>
                  <a:lnTo>
                    <a:pt x="2219379" y="30111"/>
                  </a:lnTo>
                  <a:lnTo>
                    <a:pt x="2159740" y="38530"/>
                  </a:lnTo>
                  <a:lnTo>
                    <a:pt x="2109883" y="41052"/>
                  </a:lnTo>
                  <a:lnTo>
                    <a:pt x="2051177" y="41800"/>
                  </a:lnTo>
                  <a:lnTo>
                    <a:pt x="1988159" y="42021"/>
                  </a:lnTo>
                  <a:lnTo>
                    <a:pt x="1941935" y="42073"/>
                  </a:lnTo>
                  <a:lnTo>
                    <a:pt x="1894095" y="42096"/>
                  </a:lnTo>
                  <a:lnTo>
                    <a:pt x="1846707" y="42106"/>
                  </a:lnTo>
                  <a:lnTo>
                    <a:pt x="1802248" y="42111"/>
                  </a:lnTo>
                  <a:lnTo>
                    <a:pt x="1759092" y="42113"/>
                  </a:lnTo>
                  <a:lnTo>
                    <a:pt x="1715346" y="42114"/>
                  </a:lnTo>
                  <a:lnTo>
                    <a:pt x="1668607" y="42114"/>
                  </a:lnTo>
                  <a:lnTo>
                    <a:pt x="1623657" y="42114"/>
                  </a:lnTo>
                  <a:lnTo>
                    <a:pt x="1565129" y="42114"/>
                  </a:lnTo>
                  <a:lnTo>
                    <a:pt x="1509020" y="47704"/>
                  </a:lnTo>
                  <a:lnTo>
                    <a:pt x="1453396" y="51667"/>
                  </a:lnTo>
                  <a:lnTo>
                    <a:pt x="1397308" y="52354"/>
                  </a:lnTo>
                  <a:lnTo>
                    <a:pt x="1338575" y="52557"/>
                  </a:lnTo>
                  <a:lnTo>
                    <a:pt x="1288157" y="52618"/>
                  </a:lnTo>
                  <a:lnTo>
                    <a:pt x="1232145" y="53805"/>
                  </a:lnTo>
                  <a:lnTo>
                    <a:pt x="1170111" y="60975"/>
                  </a:lnTo>
                  <a:lnTo>
                    <a:pt x="1117619" y="62521"/>
                  </a:lnTo>
                  <a:lnTo>
                    <a:pt x="1059563" y="62979"/>
                  </a:lnTo>
                  <a:lnTo>
                    <a:pt x="1006486" y="63114"/>
                  </a:lnTo>
                  <a:lnTo>
                    <a:pt x="952544" y="63155"/>
                  </a:lnTo>
                  <a:lnTo>
                    <a:pt x="897568" y="63166"/>
                  </a:lnTo>
                  <a:lnTo>
                    <a:pt x="852814" y="63169"/>
                  </a:lnTo>
                  <a:lnTo>
                    <a:pt x="805628" y="63170"/>
                  </a:lnTo>
                  <a:lnTo>
                    <a:pt x="749792" y="63171"/>
                  </a:lnTo>
                  <a:lnTo>
                    <a:pt x="686844" y="63171"/>
                  </a:lnTo>
                  <a:lnTo>
                    <a:pt x="633098" y="63171"/>
                  </a:lnTo>
                  <a:lnTo>
                    <a:pt x="576359" y="63171"/>
                  </a:lnTo>
                  <a:lnTo>
                    <a:pt x="526272" y="63171"/>
                  </a:lnTo>
                  <a:lnTo>
                    <a:pt x="470618" y="63171"/>
                  </a:lnTo>
                  <a:lnTo>
                    <a:pt x="420852" y="63171"/>
                  </a:lnTo>
                  <a:lnTo>
                    <a:pt x="359703" y="63171"/>
                  </a:lnTo>
                  <a:lnTo>
                    <a:pt x="316626" y="63171"/>
                  </a:lnTo>
                  <a:lnTo>
                    <a:pt x="259151" y="66291"/>
                  </a:lnTo>
                  <a:lnTo>
                    <a:pt x="209367" y="71505"/>
                  </a:lnTo>
                  <a:lnTo>
                    <a:pt x="154451" y="73049"/>
                  </a:lnTo>
                  <a:lnTo>
                    <a:pt x="96846" y="73507"/>
                  </a:lnTo>
                  <a:lnTo>
                    <a:pt x="45853" y="7364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3442818" y="336911"/>
            <a:ext cx="84229" cy="10530"/>
          </a:xfrm>
          <a:custGeom>
            <a:avLst/>
            <a:gdLst/>
            <a:ahLst/>
            <a:cxnLst/>
            <a:rect l="0" t="0" r="0" b="0"/>
            <a:pathLst>
              <a:path w="84229" h="10530">
                <a:moveTo>
                  <a:pt x="84228" y="10529"/>
                </a:moveTo>
                <a:lnTo>
                  <a:pt x="46750" y="219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3948186" y="94756"/>
            <a:ext cx="3893052" cy="463255"/>
            <a:chOff x="3948186" y="94756"/>
            <a:chExt cx="3893052" cy="463255"/>
          </a:xfrm>
        </p:grpSpPr>
        <p:sp>
          <p:nvSpPr>
            <p:cNvPr id="28" name="Freeform 27"/>
            <p:cNvSpPr/>
            <p:nvPr/>
          </p:nvSpPr>
          <p:spPr>
            <a:xfrm>
              <a:off x="4137699" y="189512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3379" y="153673"/>
                  </a:lnTo>
                  <a:lnTo>
                    <a:pt x="668" y="210423"/>
                  </a:lnTo>
                  <a:lnTo>
                    <a:pt x="132" y="27228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48186" y="168455"/>
              <a:ext cx="410613" cy="31587"/>
            </a:xfrm>
            <a:custGeom>
              <a:avLst/>
              <a:gdLst/>
              <a:ahLst/>
              <a:cxnLst/>
              <a:rect l="0" t="0" r="0" b="0"/>
              <a:pathLst>
                <a:path w="410613" h="31587">
                  <a:moveTo>
                    <a:pt x="410612" y="0"/>
                  </a:moveTo>
                  <a:lnTo>
                    <a:pt x="351995" y="0"/>
                  </a:lnTo>
                  <a:lnTo>
                    <a:pt x="306026" y="0"/>
                  </a:lnTo>
                  <a:lnTo>
                    <a:pt x="249772" y="5590"/>
                  </a:lnTo>
                  <a:lnTo>
                    <a:pt x="194239" y="9065"/>
                  </a:lnTo>
                  <a:lnTo>
                    <a:pt x="140741" y="15685"/>
                  </a:lnTo>
                  <a:lnTo>
                    <a:pt x="87844" y="19465"/>
                  </a:lnTo>
                  <a:lnTo>
                    <a:pt x="35127" y="2617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18592" y="368497"/>
              <a:ext cx="112908" cy="142216"/>
            </a:xfrm>
            <a:custGeom>
              <a:avLst/>
              <a:gdLst/>
              <a:ahLst/>
              <a:cxnLst/>
              <a:rect l="0" t="0" r="0" b="0"/>
              <a:pathLst>
                <a:path w="112908" h="142216">
                  <a:moveTo>
                    <a:pt x="55978" y="0"/>
                  </a:moveTo>
                  <a:lnTo>
                    <a:pt x="31931" y="17981"/>
                  </a:lnTo>
                  <a:lnTo>
                    <a:pt x="11678" y="44322"/>
                  </a:lnTo>
                  <a:lnTo>
                    <a:pt x="1974" y="64152"/>
                  </a:lnTo>
                  <a:lnTo>
                    <a:pt x="0" y="87784"/>
                  </a:lnTo>
                  <a:lnTo>
                    <a:pt x="4193" y="111545"/>
                  </a:lnTo>
                  <a:lnTo>
                    <a:pt x="13855" y="129904"/>
                  </a:lnTo>
                  <a:lnTo>
                    <a:pt x="22047" y="135736"/>
                  </a:lnTo>
                  <a:lnTo>
                    <a:pt x="43627" y="142215"/>
                  </a:lnTo>
                  <a:lnTo>
                    <a:pt x="53593" y="141603"/>
                  </a:lnTo>
                  <a:lnTo>
                    <a:pt x="70905" y="134685"/>
                  </a:lnTo>
                  <a:lnTo>
                    <a:pt x="99395" y="112046"/>
                  </a:lnTo>
                  <a:lnTo>
                    <a:pt x="110369" y="86843"/>
                  </a:lnTo>
                  <a:lnTo>
                    <a:pt x="112907" y="58484"/>
                  </a:lnTo>
                  <a:lnTo>
                    <a:pt x="106236" y="34182"/>
                  </a:lnTo>
                  <a:lnTo>
                    <a:pt x="95472" y="17921"/>
                  </a:lnTo>
                  <a:lnTo>
                    <a:pt x="770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85268" y="189512"/>
              <a:ext cx="10401" cy="284271"/>
            </a:xfrm>
            <a:custGeom>
              <a:avLst/>
              <a:gdLst/>
              <a:ahLst/>
              <a:cxnLst/>
              <a:rect l="0" t="0" r="0" b="0"/>
              <a:pathLst>
                <a:path w="10401" h="284271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53916"/>
                  </a:lnTo>
                  <a:lnTo>
                    <a:pt x="7133" y="208868"/>
                  </a:lnTo>
                  <a:lnTo>
                    <a:pt x="9755" y="257331"/>
                  </a:lnTo>
                  <a:lnTo>
                    <a:pt x="1040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90383" y="31585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20"/>
                  </a:lnTo>
                  <a:lnTo>
                    <a:pt x="85105" y="9553"/>
                  </a:lnTo>
                  <a:lnTo>
                    <a:pt x="29203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97693" y="372725"/>
              <a:ext cx="224360" cy="122115"/>
            </a:xfrm>
            <a:custGeom>
              <a:avLst/>
              <a:gdLst/>
              <a:ahLst/>
              <a:cxnLst/>
              <a:rect l="0" t="0" r="0" b="0"/>
              <a:pathLst>
                <a:path w="224360" h="122115">
                  <a:moveTo>
                    <a:pt x="119074" y="48414"/>
                  </a:moveTo>
                  <a:lnTo>
                    <a:pt x="109498" y="24368"/>
                  </a:lnTo>
                  <a:lnTo>
                    <a:pt x="98830" y="10041"/>
                  </a:lnTo>
                  <a:lnTo>
                    <a:pt x="80050" y="2114"/>
                  </a:lnTo>
                  <a:lnTo>
                    <a:pt x="68492" y="0"/>
                  </a:lnTo>
                  <a:lnTo>
                    <a:pt x="58446" y="930"/>
                  </a:lnTo>
                  <a:lnTo>
                    <a:pt x="41045" y="8203"/>
                  </a:lnTo>
                  <a:lnTo>
                    <a:pt x="18095" y="25451"/>
                  </a:lnTo>
                  <a:lnTo>
                    <a:pt x="2066" y="50969"/>
                  </a:lnTo>
                  <a:lnTo>
                    <a:pt x="0" y="70607"/>
                  </a:lnTo>
                  <a:lnTo>
                    <a:pt x="4151" y="91033"/>
                  </a:lnTo>
                  <a:lnTo>
                    <a:pt x="13794" y="111810"/>
                  </a:lnTo>
                  <a:lnTo>
                    <a:pt x="21981" y="117584"/>
                  </a:lnTo>
                  <a:lnTo>
                    <a:pt x="43556" y="120881"/>
                  </a:lnTo>
                  <a:lnTo>
                    <a:pt x="65623" y="115327"/>
                  </a:lnTo>
                  <a:lnTo>
                    <a:pt x="76421" y="110570"/>
                  </a:lnTo>
                  <a:lnTo>
                    <a:pt x="91538" y="95926"/>
                  </a:lnTo>
                  <a:lnTo>
                    <a:pt x="97207" y="87108"/>
                  </a:lnTo>
                  <a:lnTo>
                    <a:pt x="100387" y="64832"/>
                  </a:lnTo>
                  <a:lnTo>
                    <a:pt x="100240" y="47522"/>
                  </a:lnTo>
                  <a:lnTo>
                    <a:pt x="101838" y="47820"/>
                  </a:lnTo>
                  <a:lnTo>
                    <a:pt x="119577" y="81525"/>
                  </a:lnTo>
                  <a:lnTo>
                    <a:pt x="150288" y="102808"/>
                  </a:lnTo>
                  <a:lnTo>
                    <a:pt x="182135" y="115874"/>
                  </a:lnTo>
                  <a:lnTo>
                    <a:pt x="224359" y="12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54071" y="157927"/>
              <a:ext cx="10095" cy="326384"/>
            </a:xfrm>
            <a:custGeom>
              <a:avLst/>
              <a:gdLst/>
              <a:ahLst/>
              <a:cxnLst/>
              <a:rect l="0" t="0" r="0" b="0"/>
              <a:pathLst>
                <a:path w="10095" h="326384">
                  <a:moveTo>
                    <a:pt x="10094" y="0"/>
                  </a:moveTo>
                  <a:lnTo>
                    <a:pt x="1029" y="58617"/>
                  </a:lnTo>
                  <a:lnTo>
                    <a:pt x="0" y="110175"/>
                  </a:lnTo>
                  <a:lnTo>
                    <a:pt x="5283" y="158726"/>
                  </a:lnTo>
                  <a:lnTo>
                    <a:pt x="8669" y="208337"/>
                  </a:lnTo>
                  <a:lnTo>
                    <a:pt x="9813" y="269097"/>
                  </a:lnTo>
                  <a:lnTo>
                    <a:pt x="1009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43150" y="263212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32621" y="347440"/>
              <a:ext cx="84230" cy="31586"/>
            </a:xfrm>
            <a:custGeom>
              <a:avLst/>
              <a:gdLst/>
              <a:ahLst/>
              <a:cxnLst/>
              <a:rect l="0" t="0" r="0" b="0"/>
              <a:pathLst>
                <a:path w="84230" h="31586">
                  <a:moveTo>
                    <a:pt x="84229" y="0"/>
                  </a:moveTo>
                  <a:lnTo>
                    <a:pt x="25612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60126" y="94756"/>
              <a:ext cx="252413" cy="345287"/>
            </a:xfrm>
            <a:custGeom>
              <a:avLst/>
              <a:gdLst/>
              <a:ahLst/>
              <a:cxnLst/>
              <a:rect l="0" t="0" r="0" b="0"/>
              <a:pathLst>
                <a:path w="252413" h="345287">
                  <a:moveTo>
                    <a:pt x="172620" y="0"/>
                  </a:moveTo>
                  <a:lnTo>
                    <a:pt x="129928" y="3120"/>
                  </a:lnTo>
                  <a:lnTo>
                    <a:pt x="70552" y="10723"/>
                  </a:lnTo>
                  <a:lnTo>
                    <a:pt x="15116" y="25054"/>
                  </a:lnTo>
                  <a:lnTo>
                    <a:pt x="7956" y="31911"/>
                  </a:lnTo>
                  <a:lnTo>
                    <a:pt x="0" y="52007"/>
                  </a:lnTo>
                  <a:lnTo>
                    <a:pt x="1110" y="89629"/>
                  </a:lnTo>
                  <a:lnTo>
                    <a:pt x="15215" y="149843"/>
                  </a:lnTo>
                  <a:lnTo>
                    <a:pt x="28833" y="198445"/>
                  </a:lnTo>
                  <a:lnTo>
                    <a:pt x="33478" y="203656"/>
                  </a:lnTo>
                  <a:lnTo>
                    <a:pt x="38915" y="204791"/>
                  </a:lnTo>
                  <a:lnTo>
                    <a:pt x="44879" y="203208"/>
                  </a:lnTo>
                  <a:lnTo>
                    <a:pt x="74771" y="186196"/>
                  </a:lnTo>
                  <a:lnTo>
                    <a:pt x="117241" y="182291"/>
                  </a:lnTo>
                  <a:lnTo>
                    <a:pt x="164530" y="189193"/>
                  </a:lnTo>
                  <a:lnTo>
                    <a:pt x="200638" y="205536"/>
                  </a:lnTo>
                  <a:lnTo>
                    <a:pt x="241878" y="238907"/>
                  </a:lnTo>
                  <a:lnTo>
                    <a:pt x="250195" y="259039"/>
                  </a:lnTo>
                  <a:lnTo>
                    <a:pt x="252412" y="270959"/>
                  </a:lnTo>
                  <a:lnTo>
                    <a:pt x="248637" y="293561"/>
                  </a:lnTo>
                  <a:lnTo>
                    <a:pt x="244356" y="304502"/>
                  </a:lnTo>
                  <a:lnTo>
                    <a:pt x="227119" y="322897"/>
                  </a:lnTo>
                  <a:lnTo>
                    <a:pt x="203861" y="336532"/>
                  </a:lnTo>
                  <a:lnTo>
                    <a:pt x="147682" y="345286"/>
                  </a:lnTo>
                  <a:lnTo>
                    <a:pt x="117083" y="344143"/>
                  </a:lnTo>
                  <a:lnTo>
                    <a:pt x="6733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72385" y="160854"/>
              <a:ext cx="249097" cy="266735"/>
            </a:xfrm>
            <a:custGeom>
              <a:avLst/>
              <a:gdLst/>
              <a:ahLst/>
              <a:cxnLst/>
              <a:rect l="0" t="0" r="0" b="0"/>
              <a:pathLst>
                <a:path w="249097" h="266735">
                  <a:moveTo>
                    <a:pt x="165687" y="18130"/>
                  </a:moveTo>
                  <a:lnTo>
                    <a:pt x="148919" y="6952"/>
                  </a:lnTo>
                  <a:lnTo>
                    <a:pt x="110546" y="0"/>
                  </a:lnTo>
                  <a:lnTo>
                    <a:pt x="73310" y="3529"/>
                  </a:lnTo>
                  <a:lnTo>
                    <a:pt x="54051" y="15150"/>
                  </a:lnTo>
                  <a:lnTo>
                    <a:pt x="30055" y="44543"/>
                  </a:lnTo>
                  <a:lnTo>
                    <a:pt x="6575" y="90808"/>
                  </a:lnTo>
                  <a:lnTo>
                    <a:pt x="0" y="134291"/>
                  </a:lnTo>
                  <a:lnTo>
                    <a:pt x="3641" y="173041"/>
                  </a:lnTo>
                  <a:lnTo>
                    <a:pt x="17718" y="206749"/>
                  </a:lnTo>
                  <a:lnTo>
                    <a:pt x="36707" y="233374"/>
                  </a:lnTo>
                  <a:lnTo>
                    <a:pt x="62740" y="256081"/>
                  </a:lnTo>
                  <a:lnTo>
                    <a:pt x="85618" y="264266"/>
                  </a:lnTo>
                  <a:lnTo>
                    <a:pt x="111383" y="266734"/>
                  </a:lnTo>
                  <a:lnTo>
                    <a:pt x="151027" y="260376"/>
                  </a:lnTo>
                  <a:lnTo>
                    <a:pt x="184350" y="244195"/>
                  </a:lnTo>
                  <a:lnTo>
                    <a:pt x="224571" y="210882"/>
                  </a:lnTo>
                  <a:lnTo>
                    <a:pt x="240586" y="184426"/>
                  </a:lnTo>
                  <a:lnTo>
                    <a:pt x="248072" y="135640"/>
                  </a:lnTo>
                  <a:lnTo>
                    <a:pt x="249096" y="108571"/>
                  </a:lnTo>
                  <a:lnTo>
                    <a:pt x="243312" y="87182"/>
                  </a:lnTo>
                  <a:lnTo>
                    <a:pt x="220535" y="54387"/>
                  </a:lnTo>
                  <a:lnTo>
                    <a:pt x="194806" y="32512"/>
                  </a:lnTo>
                  <a:lnTo>
                    <a:pt x="178239" y="24522"/>
                  </a:lnTo>
                  <a:lnTo>
                    <a:pt x="155159" y="181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27544" y="178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06528" y="421139"/>
              <a:ext cx="44771" cy="136872"/>
            </a:xfrm>
            <a:custGeom>
              <a:avLst/>
              <a:gdLst/>
              <a:ahLst/>
              <a:cxnLst/>
              <a:rect l="0" t="0" r="0" b="0"/>
              <a:pathLst>
                <a:path w="44771" h="136872">
                  <a:moveTo>
                    <a:pt x="10529" y="0"/>
                  </a:moveTo>
                  <a:lnTo>
                    <a:pt x="35723" y="53875"/>
                  </a:lnTo>
                  <a:lnTo>
                    <a:pt x="44343" y="74248"/>
                  </a:lnTo>
                  <a:lnTo>
                    <a:pt x="44770" y="84594"/>
                  </a:lnTo>
                  <a:lnTo>
                    <a:pt x="39005" y="105448"/>
                  </a:lnTo>
                  <a:lnTo>
                    <a:pt x="25524" y="12017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06516" y="155850"/>
              <a:ext cx="221154" cy="301013"/>
            </a:xfrm>
            <a:custGeom>
              <a:avLst/>
              <a:gdLst/>
              <a:ahLst/>
              <a:cxnLst/>
              <a:rect l="0" t="0" r="0" b="0"/>
              <a:pathLst>
                <a:path w="221154" h="301013">
                  <a:moveTo>
                    <a:pt x="10582" y="54719"/>
                  </a:moveTo>
                  <a:lnTo>
                    <a:pt x="16172" y="37952"/>
                  </a:lnTo>
                  <a:lnTo>
                    <a:pt x="28274" y="23481"/>
                  </a:lnTo>
                  <a:lnTo>
                    <a:pt x="54818" y="5299"/>
                  </a:lnTo>
                  <a:lnTo>
                    <a:pt x="64640" y="716"/>
                  </a:lnTo>
                  <a:lnTo>
                    <a:pt x="74696" y="0"/>
                  </a:lnTo>
                  <a:lnTo>
                    <a:pt x="95230" y="5443"/>
                  </a:lnTo>
                  <a:lnTo>
                    <a:pt x="112934" y="18781"/>
                  </a:lnTo>
                  <a:lnTo>
                    <a:pt x="127432" y="37577"/>
                  </a:lnTo>
                  <a:lnTo>
                    <a:pt x="150174" y="95731"/>
                  </a:lnTo>
                  <a:lnTo>
                    <a:pt x="163675" y="147135"/>
                  </a:lnTo>
                  <a:lnTo>
                    <a:pt x="165907" y="187257"/>
                  </a:lnTo>
                  <a:lnTo>
                    <a:pt x="158510" y="221892"/>
                  </a:lnTo>
                  <a:lnTo>
                    <a:pt x="135642" y="261916"/>
                  </a:lnTo>
                  <a:lnTo>
                    <a:pt x="121146" y="276658"/>
                  </a:lnTo>
                  <a:lnTo>
                    <a:pt x="92085" y="291535"/>
                  </a:lnTo>
                  <a:lnTo>
                    <a:pt x="55528" y="301012"/>
                  </a:lnTo>
                  <a:lnTo>
                    <a:pt x="32898" y="299493"/>
                  </a:lnTo>
                  <a:lnTo>
                    <a:pt x="14261" y="291800"/>
                  </a:lnTo>
                  <a:lnTo>
                    <a:pt x="6016" y="286472"/>
                  </a:lnTo>
                  <a:lnTo>
                    <a:pt x="1688" y="277072"/>
                  </a:lnTo>
                  <a:lnTo>
                    <a:pt x="0" y="251029"/>
                  </a:lnTo>
                  <a:lnTo>
                    <a:pt x="3527" y="239405"/>
                  </a:lnTo>
                  <a:lnTo>
                    <a:pt x="16805" y="220250"/>
                  </a:lnTo>
                  <a:lnTo>
                    <a:pt x="37525" y="210177"/>
                  </a:lnTo>
                  <a:lnTo>
                    <a:pt x="88954" y="203710"/>
                  </a:lnTo>
                  <a:lnTo>
                    <a:pt x="144173" y="209668"/>
                  </a:lnTo>
                  <a:lnTo>
                    <a:pt x="193901" y="212059"/>
                  </a:lnTo>
                  <a:lnTo>
                    <a:pt x="221153" y="212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31537" y="214860"/>
              <a:ext cx="172323" cy="230107"/>
            </a:xfrm>
            <a:custGeom>
              <a:avLst/>
              <a:gdLst/>
              <a:ahLst/>
              <a:cxnLst/>
              <a:rect l="0" t="0" r="0" b="0"/>
              <a:pathLst>
                <a:path w="172323" h="230107">
                  <a:moveTo>
                    <a:pt x="133001" y="16766"/>
                  </a:moveTo>
                  <a:lnTo>
                    <a:pt x="121823" y="5588"/>
                  </a:lnTo>
                  <a:lnTo>
                    <a:pt x="100737" y="100"/>
                  </a:lnTo>
                  <a:lnTo>
                    <a:pt x="75378" y="0"/>
                  </a:lnTo>
                  <a:lnTo>
                    <a:pt x="56308" y="7755"/>
                  </a:lnTo>
                  <a:lnTo>
                    <a:pt x="32418" y="25275"/>
                  </a:lnTo>
                  <a:lnTo>
                    <a:pt x="16112" y="50873"/>
                  </a:lnTo>
                  <a:lnTo>
                    <a:pt x="1292" y="100539"/>
                  </a:lnTo>
                  <a:lnTo>
                    <a:pt x="0" y="147393"/>
                  </a:lnTo>
                  <a:lnTo>
                    <a:pt x="13395" y="189092"/>
                  </a:lnTo>
                  <a:lnTo>
                    <a:pt x="25641" y="208779"/>
                  </a:lnTo>
                  <a:lnTo>
                    <a:pt x="45122" y="222208"/>
                  </a:lnTo>
                  <a:lnTo>
                    <a:pt x="56867" y="227427"/>
                  </a:lnTo>
                  <a:lnTo>
                    <a:pt x="82397" y="230106"/>
                  </a:lnTo>
                  <a:lnTo>
                    <a:pt x="107001" y="226228"/>
                  </a:lnTo>
                  <a:lnTo>
                    <a:pt x="134007" y="210890"/>
                  </a:lnTo>
                  <a:lnTo>
                    <a:pt x="149436" y="198190"/>
                  </a:lnTo>
                  <a:lnTo>
                    <a:pt x="165688" y="172297"/>
                  </a:lnTo>
                  <a:lnTo>
                    <a:pt x="172322" y="131220"/>
                  </a:lnTo>
                  <a:lnTo>
                    <a:pt x="167635" y="105069"/>
                  </a:lnTo>
                  <a:lnTo>
                    <a:pt x="145561" y="59685"/>
                  </a:lnTo>
                  <a:lnTo>
                    <a:pt x="111945" y="27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19921" y="231626"/>
              <a:ext cx="193154" cy="221498"/>
            </a:xfrm>
            <a:custGeom>
              <a:avLst/>
              <a:gdLst/>
              <a:ahLst/>
              <a:cxnLst/>
              <a:rect l="0" t="0" r="0" b="0"/>
              <a:pathLst>
                <a:path w="193154" h="221498">
                  <a:moveTo>
                    <a:pt x="92017" y="10529"/>
                  </a:moveTo>
                  <a:lnTo>
                    <a:pt x="60734" y="20104"/>
                  </a:lnTo>
                  <a:lnTo>
                    <a:pt x="22329" y="49932"/>
                  </a:lnTo>
                  <a:lnTo>
                    <a:pt x="6507" y="76016"/>
                  </a:lnTo>
                  <a:lnTo>
                    <a:pt x="0" y="117150"/>
                  </a:lnTo>
                  <a:lnTo>
                    <a:pt x="9250" y="160793"/>
                  </a:lnTo>
                  <a:lnTo>
                    <a:pt x="23646" y="182988"/>
                  </a:lnTo>
                  <a:lnTo>
                    <a:pt x="61484" y="216300"/>
                  </a:lnTo>
                  <a:lnTo>
                    <a:pt x="71662" y="220240"/>
                  </a:lnTo>
                  <a:lnTo>
                    <a:pt x="92329" y="221497"/>
                  </a:lnTo>
                  <a:lnTo>
                    <a:pt x="129284" y="215628"/>
                  </a:lnTo>
                  <a:lnTo>
                    <a:pt x="158690" y="200890"/>
                  </a:lnTo>
                  <a:lnTo>
                    <a:pt x="182222" y="181706"/>
                  </a:lnTo>
                  <a:lnTo>
                    <a:pt x="190599" y="161867"/>
                  </a:lnTo>
                  <a:lnTo>
                    <a:pt x="193153" y="136282"/>
                  </a:lnTo>
                  <a:lnTo>
                    <a:pt x="185260" y="78436"/>
                  </a:lnTo>
                  <a:lnTo>
                    <a:pt x="182255" y="66329"/>
                  </a:lnTo>
                  <a:lnTo>
                    <a:pt x="169557" y="46637"/>
                  </a:lnTo>
                  <a:lnTo>
                    <a:pt x="131127" y="9955"/>
                  </a:lnTo>
                  <a:lnTo>
                    <a:pt x="1025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33036" y="421139"/>
              <a:ext cx="24751" cy="115815"/>
            </a:xfrm>
            <a:custGeom>
              <a:avLst/>
              <a:gdLst/>
              <a:ahLst/>
              <a:cxnLst/>
              <a:rect l="0" t="0" r="0" b="0"/>
              <a:pathLst>
                <a:path w="24751" h="115815">
                  <a:moveTo>
                    <a:pt x="0" y="0"/>
                  </a:moveTo>
                  <a:lnTo>
                    <a:pt x="17958" y="53875"/>
                  </a:lnTo>
                  <a:lnTo>
                    <a:pt x="24750" y="74248"/>
                  </a:lnTo>
                  <a:lnTo>
                    <a:pt x="24689" y="83424"/>
                  </a:lnTo>
                  <a:lnTo>
                    <a:pt x="18382" y="99858"/>
                  </a:lnTo>
                  <a:lnTo>
                    <a:pt x="10899" y="10872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62079" y="178984"/>
              <a:ext cx="184499" cy="256609"/>
            </a:xfrm>
            <a:custGeom>
              <a:avLst/>
              <a:gdLst/>
              <a:ahLst/>
              <a:cxnLst/>
              <a:rect l="0" t="0" r="0" b="0"/>
              <a:pathLst>
                <a:path w="184499" h="256609">
                  <a:moveTo>
                    <a:pt x="81527" y="31585"/>
                  </a:moveTo>
                  <a:lnTo>
                    <a:pt x="64759" y="25996"/>
                  </a:lnTo>
                  <a:lnTo>
                    <a:pt x="57481" y="26689"/>
                  </a:lnTo>
                  <a:lnTo>
                    <a:pt x="43154" y="33699"/>
                  </a:lnTo>
                  <a:lnTo>
                    <a:pt x="21934" y="50799"/>
                  </a:lnTo>
                  <a:lnTo>
                    <a:pt x="6419" y="81862"/>
                  </a:lnTo>
                  <a:lnTo>
                    <a:pt x="0" y="126291"/>
                  </a:lnTo>
                  <a:lnTo>
                    <a:pt x="3689" y="165321"/>
                  </a:lnTo>
                  <a:lnTo>
                    <a:pt x="17780" y="199113"/>
                  </a:lnTo>
                  <a:lnTo>
                    <a:pt x="36773" y="225762"/>
                  </a:lnTo>
                  <a:lnTo>
                    <a:pt x="62807" y="242887"/>
                  </a:lnTo>
                  <a:lnTo>
                    <a:pt x="92748" y="255370"/>
                  </a:lnTo>
                  <a:lnTo>
                    <a:pt x="113421" y="256608"/>
                  </a:lnTo>
                  <a:lnTo>
                    <a:pt x="133136" y="252088"/>
                  </a:lnTo>
                  <a:lnTo>
                    <a:pt x="149698" y="242280"/>
                  </a:lnTo>
                  <a:lnTo>
                    <a:pt x="161738" y="227003"/>
                  </a:lnTo>
                  <a:lnTo>
                    <a:pt x="179000" y="188600"/>
                  </a:lnTo>
                  <a:lnTo>
                    <a:pt x="184498" y="152068"/>
                  </a:lnTo>
                  <a:lnTo>
                    <a:pt x="174948" y="111608"/>
                  </a:lnTo>
                  <a:lnTo>
                    <a:pt x="149590" y="57184"/>
                  </a:lnTo>
                  <a:lnTo>
                    <a:pt x="121971" y="24742"/>
                  </a:lnTo>
                  <a:lnTo>
                    <a:pt x="93900" y="7851"/>
                  </a:lnTo>
                  <a:lnTo>
                    <a:pt x="709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73319" y="189512"/>
              <a:ext cx="174140" cy="242706"/>
            </a:xfrm>
            <a:custGeom>
              <a:avLst/>
              <a:gdLst/>
              <a:ahLst/>
              <a:cxnLst/>
              <a:rect l="0" t="0" r="0" b="0"/>
              <a:pathLst>
                <a:path w="174140" h="242706">
                  <a:moveTo>
                    <a:pt x="112442" y="21057"/>
                  </a:moveTo>
                  <a:lnTo>
                    <a:pt x="90085" y="21057"/>
                  </a:lnTo>
                  <a:lnTo>
                    <a:pt x="59414" y="32236"/>
                  </a:lnTo>
                  <a:lnTo>
                    <a:pt x="28100" y="50366"/>
                  </a:lnTo>
                  <a:lnTo>
                    <a:pt x="13346" y="66839"/>
                  </a:lnTo>
                  <a:lnTo>
                    <a:pt x="4059" y="87028"/>
                  </a:lnTo>
                  <a:lnTo>
                    <a:pt x="0" y="124702"/>
                  </a:lnTo>
                  <a:lnTo>
                    <a:pt x="6856" y="164331"/>
                  </a:lnTo>
                  <a:lnTo>
                    <a:pt x="23186" y="197650"/>
                  </a:lnTo>
                  <a:lnTo>
                    <a:pt x="56553" y="237869"/>
                  </a:lnTo>
                  <a:lnTo>
                    <a:pt x="66994" y="241638"/>
                  </a:lnTo>
                  <a:lnTo>
                    <a:pt x="94193" y="242705"/>
                  </a:lnTo>
                  <a:lnTo>
                    <a:pt x="119540" y="233042"/>
                  </a:lnTo>
                  <a:lnTo>
                    <a:pt x="158818" y="203831"/>
                  </a:lnTo>
                  <a:lnTo>
                    <a:pt x="168149" y="183398"/>
                  </a:lnTo>
                  <a:lnTo>
                    <a:pt x="174139" y="132154"/>
                  </a:lnTo>
                  <a:lnTo>
                    <a:pt x="168719" y="107868"/>
                  </a:lnTo>
                  <a:lnTo>
                    <a:pt x="139610" y="54153"/>
                  </a:lnTo>
                  <a:lnTo>
                    <a:pt x="99495" y="9800"/>
                  </a:lnTo>
                  <a:lnTo>
                    <a:pt x="808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04444" y="200041"/>
              <a:ext cx="236794" cy="239430"/>
            </a:xfrm>
            <a:custGeom>
              <a:avLst/>
              <a:gdLst/>
              <a:ahLst/>
              <a:cxnLst/>
              <a:rect l="0" t="0" r="0" b="0"/>
              <a:pathLst>
                <a:path w="236794" h="239430">
                  <a:moveTo>
                    <a:pt x="102416" y="21057"/>
                  </a:moveTo>
                  <a:lnTo>
                    <a:pt x="80059" y="15468"/>
                  </a:lnTo>
                  <a:lnTo>
                    <a:pt x="59724" y="18963"/>
                  </a:lnTo>
                  <a:lnTo>
                    <a:pt x="31665" y="34085"/>
                  </a:lnTo>
                  <a:lnTo>
                    <a:pt x="17159" y="47904"/>
                  </a:lnTo>
                  <a:lnTo>
                    <a:pt x="6813" y="65744"/>
                  </a:lnTo>
                  <a:lnTo>
                    <a:pt x="0" y="101108"/>
                  </a:lnTo>
                  <a:lnTo>
                    <a:pt x="3570" y="141222"/>
                  </a:lnTo>
                  <a:lnTo>
                    <a:pt x="12081" y="162591"/>
                  </a:lnTo>
                  <a:lnTo>
                    <a:pt x="57051" y="217246"/>
                  </a:lnTo>
                  <a:lnTo>
                    <a:pt x="83515" y="232955"/>
                  </a:lnTo>
                  <a:lnTo>
                    <a:pt x="119172" y="239429"/>
                  </a:lnTo>
                  <a:lnTo>
                    <a:pt x="159373" y="235758"/>
                  </a:lnTo>
                  <a:lnTo>
                    <a:pt x="195331" y="221673"/>
                  </a:lnTo>
                  <a:lnTo>
                    <a:pt x="211172" y="206146"/>
                  </a:lnTo>
                  <a:lnTo>
                    <a:pt x="230873" y="167582"/>
                  </a:lnTo>
                  <a:lnTo>
                    <a:pt x="236793" y="131022"/>
                  </a:lnTo>
                  <a:lnTo>
                    <a:pt x="232959" y="96143"/>
                  </a:lnTo>
                  <a:lnTo>
                    <a:pt x="218824" y="63582"/>
                  </a:lnTo>
                  <a:lnTo>
                    <a:pt x="194229" y="37296"/>
                  </a:lnTo>
                  <a:lnTo>
                    <a:pt x="159126" y="14690"/>
                  </a:lnTo>
                  <a:lnTo>
                    <a:pt x="103976" y="1934"/>
                  </a:lnTo>
                  <a:lnTo>
                    <a:pt x="918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171325" y="972584"/>
            <a:ext cx="3406991" cy="448764"/>
            <a:chOff x="5171325" y="972584"/>
            <a:chExt cx="3406991" cy="448764"/>
          </a:xfrm>
        </p:grpSpPr>
        <p:sp>
          <p:nvSpPr>
            <p:cNvPr id="49" name="Freeform 48"/>
            <p:cNvSpPr/>
            <p:nvPr/>
          </p:nvSpPr>
          <p:spPr>
            <a:xfrm>
              <a:off x="5171325" y="1000207"/>
              <a:ext cx="295982" cy="277462"/>
            </a:xfrm>
            <a:custGeom>
              <a:avLst/>
              <a:gdLst/>
              <a:ahLst/>
              <a:cxnLst/>
              <a:rect l="0" t="0" r="0" b="0"/>
              <a:pathLst>
                <a:path w="295982" h="277462">
                  <a:moveTo>
                    <a:pt x="156094" y="0"/>
                  </a:moveTo>
                  <a:lnTo>
                    <a:pt x="113403" y="3119"/>
                  </a:lnTo>
                  <a:lnTo>
                    <a:pt x="82224" y="14572"/>
                  </a:lnTo>
                  <a:lnTo>
                    <a:pt x="62431" y="27533"/>
                  </a:lnTo>
                  <a:lnTo>
                    <a:pt x="17288" y="77561"/>
                  </a:lnTo>
                  <a:lnTo>
                    <a:pt x="7445" y="96472"/>
                  </a:lnTo>
                  <a:lnTo>
                    <a:pt x="0" y="145615"/>
                  </a:lnTo>
                  <a:lnTo>
                    <a:pt x="1050" y="185345"/>
                  </a:lnTo>
                  <a:lnTo>
                    <a:pt x="9587" y="208717"/>
                  </a:lnTo>
                  <a:lnTo>
                    <a:pt x="33136" y="241606"/>
                  </a:lnTo>
                  <a:lnTo>
                    <a:pt x="62340" y="262400"/>
                  </a:lnTo>
                  <a:lnTo>
                    <a:pt x="98809" y="275970"/>
                  </a:lnTo>
                  <a:lnTo>
                    <a:pt x="122446" y="277461"/>
                  </a:lnTo>
                  <a:lnTo>
                    <a:pt x="185285" y="265825"/>
                  </a:lnTo>
                  <a:lnTo>
                    <a:pt x="237423" y="249387"/>
                  </a:lnTo>
                  <a:lnTo>
                    <a:pt x="258921" y="236011"/>
                  </a:lnTo>
                  <a:lnTo>
                    <a:pt x="276275" y="218367"/>
                  </a:lnTo>
                  <a:lnTo>
                    <a:pt x="293609" y="183114"/>
                  </a:lnTo>
                  <a:lnTo>
                    <a:pt x="295981" y="159763"/>
                  </a:lnTo>
                  <a:lnTo>
                    <a:pt x="287972" y="116176"/>
                  </a:lnTo>
                  <a:lnTo>
                    <a:pt x="266719" y="74941"/>
                  </a:lnTo>
                  <a:lnTo>
                    <a:pt x="253614" y="58263"/>
                  </a:lnTo>
                  <a:lnTo>
                    <a:pt x="227493" y="41310"/>
                  </a:lnTo>
                  <a:lnTo>
                    <a:pt x="179968" y="24533"/>
                  </a:lnTo>
                  <a:lnTo>
                    <a:pt x="15609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69575" y="12002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32746" y="972584"/>
              <a:ext cx="245203" cy="287761"/>
            </a:xfrm>
            <a:custGeom>
              <a:avLst/>
              <a:gdLst/>
              <a:ahLst/>
              <a:cxnLst/>
              <a:rect l="0" t="0" r="0" b="0"/>
              <a:pathLst>
                <a:path w="245203" h="287761">
                  <a:moveTo>
                    <a:pt x="0" y="17094"/>
                  </a:moveTo>
                  <a:lnTo>
                    <a:pt x="56215" y="306"/>
                  </a:lnTo>
                  <a:lnTo>
                    <a:pt x="114786" y="0"/>
                  </a:lnTo>
                  <a:lnTo>
                    <a:pt x="142263" y="5987"/>
                  </a:lnTo>
                  <a:lnTo>
                    <a:pt x="166173" y="16447"/>
                  </a:lnTo>
                  <a:lnTo>
                    <a:pt x="182259" y="32015"/>
                  </a:lnTo>
                  <a:lnTo>
                    <a:pt x="188187" y="41079"/>
                  </a:lnTo>
                  <a:lnTo>
                    <a:pt x="189798" y="49462"/>
                  </a:lnTo>
                  <a:lnTo>
                    <a:pt x="188533" y="57390"/>
                  </a:lnTo>
                  <a:lnTo>
                    <a:pt x="185350" y="65015"/>
                  </a:lnTo>
                  <a:lnTo>
                    <a:pt x="164103" y="86925"/>
                  </a:lnTo>
                  <a:lnTo>
                    <a:pt x="115240" y="110879"/>
                  </a:lnTo>
                  <a:lnTo>
                    <a:pt x="104903" y="114713"/>
                  </a:lnTo>
                  <a:lnTo>
                    <a:pt x="101521" y="118438"/>
                  </a:lnTo>
                  <a:lnTo>
                    <a:pt x="102776" y="122091"/>
                  </a:lnTo>
                  <a:lnTo>
                    <a:pt x="113528" y="129270"/>
                  </a:lnTo>
                  <a:lnTo>
                    <a:pt x="176415" y="157680"/>
                  </a:lnTo>
                  <a:lnTo>
                    <a:pt x="217472" y="177489"/>
                  </a:lnTo>
                  <a:lnTo>
                    <a:pt x="232355" y="191326"/>
                  </a:lnTo>
                  <a:lnTo>
                    <a:pt x="242869" y="209174"/>
                  </a:lnTo>
                  <a:lnTo>
                    <a:pt x="245202" y="228805"/>
                  </a:lnTo>
                  <a:lnTo>
                    <a:pt x="241170" y="248058"/>
                  </a:lnTo>
                  <a:lnTo>
                    <a:pt x="231579" y="264414"/>
                  </a:lnTo>
                  <a:lnTo>
                    <a:pt x="216398" y="276363"/>
                  </a:lnTo>
                  <a:lnTo>
                    <a:pt x="196783" y="284403"/>
                  </a:lnTo>
                  <a:lnTo>
                    <a:pt x="160601" y="287760"/>
                  </a:lnTo>
                  <a:lnTo>
                    <a:pt x="119461" y="279006"/>
                  </a:lnTo>
                  <a:lnTo>
                    <a:pt x="94756" y="269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993393" y="979150"/>
              <a:ext cx="161719" cy="287095"/>
            </a:xfrm>
            <a:custGeom>
              <a:avLst/>
              <a:gdLst/>
              <a:ahLst/>
              <a:cxnLst/>
              <a:rect l="0" t="0" r="0" b="0"/>
              <a:pathLst>
                <a:path w="161719" h="287095">
                  <a:moveTo>
                    <a:pt x="113135" y="0"/>
                  </a:moveTo>
                  <a:lnTo>
                    <a:pt x="96367" y="5589"/>
                  </a:lnTo>
                  <a:lnTo>
                    <a:pt x="81896" y="17692"/>
                  </a:lnTo>
                  <a:lnTo>
                    <a:pt x="39466" y="74328"/>
                  </a:lnTo>
                  <a:lnTo>
                    <a:pt x="16955" y="115938"/>
                  </a:lnTo>
                  <a:lnTo>
                    <a:pt x="2413" y="166357"/>
                  </a:lnTo>
                  <a:lnTo>
                    <a:pt x="0" y="207478"/>
                  </a:lnTo>
                  <a:lnTo>
                    <a:pt x="7344" y="246958"/>
                  </a:lnTo>
                  <a:lnTo>
                    <a:pt x="17764" y="266127"/>
                  </a:lnTo>
                  <a:lnTo>
                    <a:pt x="33313" y="279326"/>
                  </a:lnTo>
                  <a:lnTo>
                    <a:pt x="42373" y="284483"/>
                  </a:lnTo>
                  <a:lnTo>
                    <a:pt x="61799" y="287094"/>
                  </a:lnTo>
                  <a:lnTo>
                    <a:pt x="102864" y="279238"/>
                  </a:lnTo>
                  <a:lnTo>
                    <a:pt x="128679" y="264191"/>
                  </a:lnTo>
                  <a:lnTo>
                    <a:pt x="151146" y="244915"/>
                  </a:lnTo>
                  <a:lnTo>
                    <a:pt x="159275" y="225054"/>
                  </a:lnTo>
                  <a:lnTo>
                    <a:pt x="161718" y="201800"/>
                  </a:lnTo>
                  <a:lnTo>
                    <a:pt x="158904" y="179766"/>
                  </a:lnTo>
                  <a:lnTo>
                    <a:pt x="153007" y="171316"/>
                  </a:lnTo>
                  <a:lnTo>
                    <a:pt x="133976" y="158809"/>
                  </a:lnTo>
                  <a:lnTo>
                    <a:pt x="113039" y="155589"/>
                  </a:lnTo>
                  <a:lnTo>
                    <a:pt x="71002" y="163055"/>
                  </a:lnTo>
                  <a:lnTo>
                    <a:pt x="1837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85513" y="1094963"/>
              <a:ext cx="94757" cy="115815"/>
            </a:xfrm>
            <a:custGeom>
              <a:avLst/>
              <a:gdLst/>
              <a:ahLst/>
              <a:cxnLst/>
              <a:rect l="0" t="0" r="0" b="0"/>
              <a:pathLst>
                <a:path w="94757" h="115815">
                  <a:moveTo>
                    <a:pt x="94756" y="0"/>
                  </a:moveTo>
                  <a:lnTo>
                    <a:pt x="52095" y="60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53927" y="1073906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0" y="0"/>
                  </a:moveTo>
                  <a:lnTo>
                    <a:pt x="49498" y="55088"/>
                  </a:lnTo>
                  <a:lnTo>
                    <a:pt x="108419" y="115635"/>
                  </a:lnTo>
                  <a:lnTo>
                    <a:pt x="124225" y="128603"/>
                  </a:lnTo>
                  <a:lnTo>
                    <a:pt x="136871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35205" y="989678"/>
              <a:ext cx="187805" cy="294799"/>
            </a:xfrm>
            <a:custGeom>
              <a:avLst/>
              <a:gdLst/>
              <a:ahLst/>
              <a:cxnLst/>
              <a:rect l="0" t="0" r="0" b="0"/>
              <a:pathLst>
                <a:path w="187805" h="294799">
                  <a:moveTo>
                    <a:pt x="187261" y="0"/>
                  </a:moveTo>
                  <a:lnTo>
                    <a:pt x="128644" y="9065"/>
                  </a:lnTo>
                  <a:lnTo>
                    <a:pt x="68404" y="11410"/>
                  </a:lnTo>
                  <a:lnTo>
                    <a:pt x="32722" y="20018"/>
                  </a:lnTo>
                  <a:lnTo>
                    <a:pt x="14851" y="30734"/>
                  </a:lnTo>
                  <a:lnTo>
                    <a:pt x="9150" y="40377"/>
                  </a:lnTo>
                  <a:lnTo>
                    <a:pt x="0" y="94760"/>
                  </a:lnTo>
                  <a:lnTo>
                    <a:pt x="1534" y="133752"/>
                  </a:lnTo>
                  <a:lnTo>
                    <a:pt x="3782" y="145320"/>
                  </a:lnTo>
                  <a:lnTo>
                    <a:pt x="7620" y="149523"/>
                  </a:lnTo>
                  <a:lnTo>
                    <a:pt x="12518" y="148815"/>
                  </a:lnTo>
                  <a:lnTo>
                    <a:pt x="18123" y="144834"/>
                  </a:lnTo>
                  <a:lnTo>
                    <a:pt x="67977" y="138444"/>
                  </a:lnTo>
                  <a:lnTo>
                    <a:pt x="108894" y="139676"/>
                  </a:lnTo>
                  <a:lnTo>
                    <a:pt x="142594" y="153820"/>
                  </a:lnTo>
                  <a:lnTo>
                    <a:pt x="182954" y="186387"/>
                  </a:lnTo>
                  <a:lnTo>
                    <a:pt x="186729" y="195618"/>
                  </a:lnTo>
                  <a:lnTo>
                    <a:pt x="187804" y="218353"/>
                  </a:lnTo>
                  <a:lnTo>
                    <a:pt x="181263" y="237816"/>
                  </a:lnTo>
                  <a:lnTo>
                    <a:pt x="176243" y="246281"/>
                  </a:lnTo>
                  <a:lnTo>
                    <a:pt x="161307" y="258807"/>
                  </a:lnTo>
                  <a:lnTo>
                    <a:pt x="117534" y="276381"/>
                  </a:lnTo>
                  <a:lnTo>
                    <a:pt x="64996" y="289947"/>
                  </a:lnTo>
                  <a:lnTo>
                    <a:pt x="1880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51409" y="1065709"/>
              <a:ext cx="220816" cy="215943"/>
            </a:xfrm>
            <a:custGeom>
              <a:avLst/>
              <a:gdLst/>
              <a:ahLst/>
              <a:cxnLst/>
              <a:rect l="0" t="0" r="0" b="0"/>
              <a:pathLst>
                <a:path w="220816" h="215943">
                  <a:moveTo>
                    <a:pt x="171098" y="29254"/>
                  </a:moveTo>
                  <a:lnTo>
                    <a:pt x="153117" y="13613"/>
                  </a:lnTo>
                  <a:lnTo>
                    <a:pt x="136200" y="5535"/>
                  </a:lnTo>
                  <a:lnTo>
                    <a:pt x="95767" y="0"/>
                  </a:lnTo>
                  <a:lnTo>
                    <a:pt x="69768" y="4944"/>
                  </a:lnTo>
                  <a:lnTo>
                    <a:pt x="47684" y="16110"/>
                  </a:lnTo>
                  <a:lnTo>
                    <a:pt x="30070" y="32771"/>
                  </a:lnTo>
                  <a:lnTo>
                    <a:pt x="8104" y="72063"/>
                  </a:lnTo>
                  <a:lnTo>
                    <a:pt x="0" y="92734"/>
                  </a:lnTo>
                  <a:lnTo>
                    <a:pt x="40" y="135281"/>
                  </a:lnTo>
                  <a:lnTo>
                    <a:pt x="7725" y="158655"/>
                  </a:lnTo>
                  <a:lnTo>
                    <a:pt x="31722" y="192725"/>
                  </a:lnTo>
                  <a:lnTo>
                    <a:pt x="57663" y="209231"/>
                  </a:lnTo>
                  <a:lnTo>
                    <a:pt x="93164" y="215942"/>
                  </a:lnTo>
                  <a:lnTo>
                    <a:pt x="133318" y="206752"/>
                  </a:lnTo>
                  <a:lnTo>
                    <a:pt x="179233" y="175450"/>
                  </a:lnTo>
                  <a:lnTo>
                    <a:pt x="196552" y="160131"/>
                  </a:lnTo>
                  <a:lnTo>
                    <a:pt x="213865" y="127174"/>
                  </a:lnTo>
                  <a:lnTo>
                    <a:pt x="220815" y="87773"/>
                  </a:lnTo>
                  <a:lnTo>
                    <a:pt x="216201" y="66571"/>
                  </a:lnTo>
                  <a:lnTo>
                    <a:pt x="211695" y="57642"/>
                  </a:lnTo>
                  <a:lnTo>
                    <a:pt x="197330" y="4460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69907" y="1273948"/>
              <a:ext cx="50056" cy="136871"/>
            </a:xfrm>
            <a:custGeom>
              <a:avLst/>
              <a:gdLst/>
              <a:ahLst/>
              <a:cxnLst/>
              <a:rect l="0" t="0" r="0" b="0"/>
              <a:pathLst>
                <a:path w="50056" h="136871">
                  <a:moveTo>
                    <a:pt x="0" y="0"/>
                  </a:moveTo>
                  <a:lnTo>
                    <a:pt x="34747" y="37086"/>
                  </a:lnTo>
                  <a:lnTo>
                    <a:pt x="43909" y="55087"/>
                  </a:lnTo>
                  <a:lnTo>
                    <a:pt x="50055" y="90541"/>
                  </a:lnTo>
                  <a:lnTo>
                    <a:pt x="45253" y="110820"/>
                  </a:lnTo>
                  <a:lnTo>
                    <a:pt x="40697" y="119504"/>
                  </a:lnTo>
                  <a:lnTo>
                    <a:pt x="35320" y="125293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54383" y="1022530"/>
              <a:ext cx="210322" cy="254066"/>
            </a:xfrm>
            <a:custGeom>
              <a:avLst/>
              <a:gdLst/>
              <a:ahLst/>
              <a:cxnLst/>
              <a:rect l="0" t="0" r="0" b="0"/>
              <a:pathLst>
                <a:path w="210322" h="254066">
                  <a:moveTo>
                    <a:pt x="31337" y="93490"/>
                  </a:moveTo>
                  <a:lnTo>
                    <a:pt x="50465" y="30063"/>
                  </a:lnTo>
                  <a:lnTo>
                    <a:pt x="61675" y="9148"/>
                  </a:lnTo>
                  <a:lnTo>
                    <a:pt x="70279" y="3337"/>
                  </a:lnTo>
                  <a:lnTo>
                    <a:pt x="92318" y="0"/>
                  </a:lnTo>
                  <a:lnTo>
                    <a:pt x="111472" y="5536"/>
                  </a:lnTo>
                  <a:lnTo>
                    <a:pt x="119856" y="10287"/>
                  </a:lnTo>
                  <a:lnTo>
                    <a:pt x="132290" y="24926"/>
                  </a:lnTo>
                  <a:lnTo>
                    <a:pt x="149804" y="68508"/>
                  </a:lnTo>
                  <a:lnTo>
                    <a:pt x="154953" y="129413"/>
                  </a:lnTo>
                  <a:lnTo>
                    <a:pt x="145918" y="184597"/>
                  </a:lnTo>
                  <a:lnTo>
                    <a:pt x="138414" y="206512"/>
                  </a:lnTo>
                  <a:lnTo>
                    <a:pt x="127280" y="224051"/>
                  </a:lnTo>
                  <a:lnTo>
                    <a:pt x="111413" y="236525"/>
                  </a:lnTo>
                  <a:lnTo>
                    <a:pt x="72631" y="254065"/>
                  </a:lnTo>
                  <a:lnTo>
                    <a:pt x="48909" y="252204"/>
                  </a:lnTo>
                  <a:lnTo>
                    <a:pt x="25109" y="243579"/>
                  </a:lnTo>
                  <a:lnTo>
                    <a:pt x="6732" y="231946"/>
                  </a:lnTo>
                  <a:lnTo>
                    <a:pt x="2066" y="223229"/>
                  </a:lnTo>
                  <a:lnTo>
                    <a:pt x="0" y="201065"/>
                  </a:lnTo>
                  <a:lnTo>
                    <a:pt x="3427" y="192113"/>
                  </a:lnTo>
                  <a:lnTo>
                    <a:pt x="16593" y="179046"/>
                  </a:lnTo>
                  <a:lnTo>
                    <a:pt x="37261" y="172459"/>
                  </a:lnTo>
                  <a:lnTo>
                    <a:pt x="88659" y="168231"/>
                  </a:lnTo>
                  <a:lnTo>
                    <a:pt x="143872" y="167395"/>
                  </a:lnTo>
                  <a:lnTo>
                    <a:pt x="190480" y="167230"/>
                  </a:lnTo>
                  <a:lnTo>
                    <a:pt x="210321" y="167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79086" y="1060605"/>
              <a:ext cx="135865" cy="214274"/>
            </a:xfrm>
            <a:custGeom>
              <a:avLst/>
              <a:gdLst/>
              <a:ahLst/>
              <a:cxnLst/>
              <a:rect l="0" t="0" r="0" b="0"/>
              <a:pathLst>
                <a:path w="135865" h="214274">
                  <a:moveTo>
                    <a:pt x="111960" y="13301"/>
                  </a:moveTo>
                  <a:lnTo>
                    <a:pt x="100782" y="2123"/>
                  </a:lnTo>
                  <a:lnTo>
                    <a:pt x="93979" y="0"/>
                  </a:lnTo>
                  <a:lnTo>
                    <a:pt x="77063" y="761"/>
                  </a:lnTo>
                  <a:lnTo>
                    <a:pt x="60965" y="8118"/>
                  </a:lnTo>
                  <a:lnTo>
                    <a:pt x="31567" y="31905"/>
                  </a:lnTo>
                  <a:lnTo>
                    <a:pt x="15871" y="63397"/>
                  </a:lnTo>
                  <a:lnTo>
                    <a:pt x="1256" y="109894"/>
                  </a:lnTo>
                  <a:lnTo>
                    <a:pt x="0" y="155135"/>
                  </a:lnTo>
                  <a:lnTo>
                    <a:pt x="7998" y="184353"/>
                  </a:lnTo>
                  <a:lnTo>
                    <a:pt x="22471" y="203578"/>
                  </a:lnTo>
                  <a:lnTo>
                    <a:pt x="31244" y="210342"/>
                  </a:lnTo>
                  <a:lnTo>
                    <a:pt x="40602" y="213682"/>
                  </a:lnTo>
                  <a:lnTo>
                    <a:pt x="60359" y="214273"/>
                  </a:lnTo>
                  <a:lnTo>
                    <a:pt x="77718" y="207517"/>
                  </a:lnTo>
                  <a:lnTo>
                    <a:pt x="107926" y="184116"/>
                  </a:lnTo>
                  <a:lnTo>
                    <a:pt x="123763" y="152690"/>
                  </a:lnTo>
                  <a:lnTo>
                    <a:pt x="135864" y="119332"/>
                  </a:lnTo>
                  <a:lnTo>
                    <a:pt x="135680" y="81633"/>
                  </a:lnTo>
                  <a:lnTo>
                    <a:pt x="127962" y="60828"/>
                  </a:lnTo>
                  <a:lnTo>
                    <a:pt x="101432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36892" y="1063378"/>
              <a:ext cx="165566" cy="224362"/>
            </a:xfrm>
            <a:custGeom>
              <a:avLst/>
              <a:gdLst/>
              <a:ahLst/>
              <a:cxnLst/>
              <a:rect l="0" t="0" r="0" b="0"/>
              <a:pathLst>
                <a:path w="165566" h="224362">
                  <a:moveTo>
                    <a:pt x="80496" y="0"/>
                  </a:moveTo>
                  <a:lnTo>
                    <a:pt x="56450" y="9575"/>
                  </a:lnTo>
                  <a:lnTo>
                    <a:pt x="42123" y="20243"/>
                  </a:lnTo>
                  <a:lnTo>
                    <a:pt x="8863" y="80141"/>
                  </a:lnTo>
                  <a:lnTo>
                    <a:pt x="0" y="120192"/>
                  </a:lnTo>
                  <a:lnTo>
                    <a:pt x="2964" y="156105"/>
                  </a:lnTo>
                  <a:lnTo>
                    <a:pt x="11332" y="175055"/>
                  </a:lnTo>
                  <a:lnTo>
                    <a:pt x="35769" y="206284"/>
                  </a:lnTo>
                  <a:lnTo>
                    <a:pt x="67374" y="222298"/>
                  </a:lnTo>
                  <a:lnTo>
                    <a:pt x="89872" y="224361"/>
                  </a:lnTo>
                  <a:lnTo>
                    <a:pt x="110400" y="220209"/>
                  </a:lnTo>
                  <a:lnTo>
                    <a:pt x="127322" y="210564"/>
                  </a:lnTo>
                  <a:lnTo>
                    <a:pt x="139523" y="195359"/>
                  </a:lnTo>
                  <a:lnTo>
                    <a:pt x="165565" y="154018"/>
                  </a:lnTo>
                  <a:lnTo>
                    <a:pt x="165066" y="93591"/>
                  </a:lnTo>
                  <a:lnTo>
                    <a:pt x="153647" y="55417"/>
                  </a:lnTo>
                  <a:lnTo>
                    <a:pt x="141864" y="39058"/>
                  </a:lnTo>
                  <a:lnTo>
                    <a:pt x="12261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896373" y="1305533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88548" y="1063378"/>
              <a:ext cx="136467" cy="249294"/>
            </a:xfrm>
            <a:custGeom>
              <a:avLst/>
              <a:gdLst/>
              <a:ahLst/>
              <a:cxnLst/>
              <a:rect l="0" t="0" r="0" b="0"/>
              <a:pathLst>
                <a:path w="136467" h="249294">
                  <a:moveTo>
                    <a:pt x="65752" y="0"/>
                  </a:moveTo>
                  <a:lnTo>
                    <a:pt x="23769" y="45492"/>
                  </a:lnTo>
                  <a:lnTo>
                    <a:pt x="13" y="104112"/>
                  </a:lnTo>
                  <a:lnTo>
                    <a:pt x="0" y="147701"/>
                  </a:lnTo>
                  <a:lnTo>
                    <a:pt x="11647" y="198021"/>
                  </a:lnTo>
                  <a:lnTo>
                    <a:pt x="22598" y="220200"/>
                  </a:lnTo>
                  <a:lnTo>
                    <a:pt x="38384" y="235517"/>
                  </a:lnTo>
                  <a:lnTo>
                    <a:pt x="58268" y="245054"/>
                  </a:lnTo>
                  <a:lnTo>
                    <a:pt x="82704" y="249293"/>
                  </a:lnTo>
                  <a:lnTo>
                    <a:pt x="93431" y="246914"/>
                  </a:lnTo>
                  <a:lnTo>
                    <a:pt x="111589" y="234911"/>
                  </a:lnTo>
                  <a:lnTo>
                    <a:pt x="129376" y="208423"/>
                  </a:lnTo>
                  <a:lnTo>
                    <a:pt x="136466" y="172759"/>
                  </a:lnTo>
                  <a:lnTo>
                    <a:pt x="132978" y="132556"/>
                  </a:lnTo>
                  <a:lnTo>
                    <a:pt x="112914" y="79389"/>
                  </a:lnTo>
                  <a:lnTo>
                    <a:pt x="7628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61849" y="1073906"/>
              <a:ext cx="169424" cy="239237"/>
            </a:xfrm>
            <a:custGeom>
              <a:avLst/>
              <a:gdLst/>
              <a:ahLst/>
              <a:cxnLst/>
              <a:rect l="0" t="0" r="0" b="0"/>
              <a:pathLst>
                <a:path w="169424" h="239237">
                  <a:moveTo>
                    <a:pt x="92493" y="0"/>
                  </a:moveTo>
                  <a:lnTo>
                    <a:pt x="68447" y="9576"/>
                  </a:lnTo>
                  <a:lnTo>
                    <a:pt x="47023" y="27534"/>
                  </a:lnTo>
                  <a:lnTo>
                    <a:pt x="27027" y="55732"/>
                  </a:lnTo>
                  <a:lnTo>
                    <a:pt x="5378" y="114603"/>
                  </a:lnTo>
                  <a:lnTo>
                    <a:pt x="0" y="152630"/>
                  </a:lnTo>
                  <a:lnTo>
                    <a:pt x="4981" y="176630"/>
                  </a:lnTo>
                  <a:lnTo>
                    <a:pt x="16164" y="197825"/>
                  </a:lnTo>
                  <a:lnTo>
                    <a:pt x="32832" y="215044"/>
                  </a:lnTo>
                  <a:lnTo>
                    <a:pt x="61948" y="232303"/>
                  </a:lnTo>
                  <a:lnTo>
                    <a:pt x="98390" y="239236"/>
                  </a:lnTo>
                  <a:lnTo>
                    <a:pt x="118901" y="234619"/>
                  </a:lnTo>
                  <a:lnTo>
                    <a:pt x="151131" y="212591"/>
                  </a:lnTo>
                  <a:lnTo>
                    <a:pt x="162618" y="193141"/>
                  </a:lnTo>
                  <a:lnTo>
                    <a:pt x="167319" y="181403"/>
                  </a:lnTo>
                  <a:lnTo>
                    <a:pt x="169423" y="155883"/>
                  </a:lnTo>
                  <a:lnTo>
                    <a:pt x="161241" y="101372"/>
                  </a:lnTo>
                  <a:lnTo>
                    <a:pt x="147190" y="55119"/>
                  </a:lnTo>
                  <a:lnTo>
                    <a:pt x="135910" y="37756"/>
                  </a:lnTo>
                  <a:lnTo>
                    <a:pt x="119978" y="25359"/>
                  </a:lnTo>
                  <a:lnTo>
                    <a:pt x="104709" y="1595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88359" y="1073906"/>
              <a:ext cx="189957" cy="275252"/>
            </a:xfrm>
            <a:custGeom>
              <a:avLst/>
              <a:gdLst/>
              <a:ahLst/>
              <a:cxnLst/>
              <a:rect l="0" t="0" r="0" b="0"/>
              <a:pathLst>
                <a:path w="189957" h="275252">
                  <a:moveTo>
                    <a:pt x="118667" y="10529"/>
                  </a:moveTo>
                  <a:lnTo>
                    <a:pt x="74705" y="30772"/>
                  </a:lnTo>
                  <a:lnTo>
                    <a:pt x="27874" y="70427"/>
                  </a:lnTo>
                  <a:lnTo>
                    <a:pt x="12087" y="96907"/>
                  </a:lnTo>
                  <a:lnTo>
                    <a:pt x="0" y="132568"/>
                  </a:lnTo>
                  <a:lnTo>
                    <a:pt x="188" y="172771"/>
                  </a:lnTo>
                  <a:lnTo>
                    <a:pt x="7654" y="214318"/>
                  </a:lnTo>
                  <a:lnTo>
                    <a:pt x="28452" y="250675"/>
                  </a:lnTo>
                  <a:lnTo>
                    <a:pt x="50105" y="266609"/>
                  </a:lnTo>
                  <a:lnTo>
                    <a:pt x="74157" y="275251"/>
                  </a:lnTo>
                  <a:lnTo>
                    <a:pt x="96545" y="275192"/>
                  </a:lnTo>
                  <a:lnTo>
                    <a:pt x="115074" y="268147"/>
                  </a:lnTo>
                  <a:lnTo>
                    <a:pt x="151622" y="244560"/>
                  </a:lnTo>
                  <a:lnTo>
                    <a:pt x="165679" y="228017"/>
                  </a:lnTo>
                  <a:lnTo>
                    <a:pt x="180169" y="192733"/>
                  </a:lnTo>
                  <a:lnTo>
                    <a:pt x="189956" y="133997"/>
                  </a:lnTo>
                  <a:lnTo>
                    <a:pt x="181936" y="105568"/>
                  </a:lnTo>
                  <a:lnTo>
                    <a:pt x="153781" y="49189"/>
                  </a:lnTo>
                  <a:lnTo>
                    <a:pt x="127121" y="18214"/>
                  </a:lnTo>
                  <a:lnTo>
                    <a:pt x="104097" y="8095"/>
                  </a:lnTo>
                  <a:lnTo>
                    <a:pt x="660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853844" y="1705616"/>
            <a:ext cx="2050182" cy="379027"/>
            <a:chOff x="5853844" y="1705616"/>
            <a:chExt cx="2050182" cy="379027"/>
          </a:xfrm>
        </p:grpSpPr>
        <p:sp>
          <p:nvSpPr>
            <p:cNvPr id="66" name="Freeform 65"/>
            <p:cNvSpPr/>
            <p:nvPr/>
          </p:nvSpPr>
          <p:spPr>
            <a:xfrm>
              <a:off x="5853844" y="1726673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2196" y="57264"/>
                  </a:lnTo>
                  <a:lnTo>
                    <a:pt x="651" y="109774"/>
                  </a:lnTo>
                  <a:lnTo>
                    <a:pt x="194" y="166667"/>
                  </a:lnTo>
                  <a:lnTo>
                    <a:pt x="57" y="217449"/>
                  </a:lnTo>
                  <a:lnTo>
                    <a:pt x="18" y="25901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46594" y="1705616"/>
              <a:ext cx="170464" cy="303360"/>
            </a:xfrm>
            <a:custGeom>
              <a:avLst/>
              <a:gdLst/>
              <a:ahLst/>
              <a:cxnLst/>
              <a:rect l="0" t="0" r="0" b="0"/>
              <a:pathLst>
                <a:path w="170464" h="303360">
                  <a:moveTo>
                    <a:pt x="170463" y="42114"/>
                  </a:moveTo>
                  <a:lnTo>
                    <a:pt x="150165" y="103225"/>
                  </a:lnTo>
                  <a:lnTo>
                    <a:pt x="111594" y="163246"/>
                  </a:lnTo>
                  <a:lnTo>
                    <a:pt x="78930" y="220412"/>
                  </a:lnTo>
                  <a:lnTo>
                    <a:pt x="62305" y="263077"/>
                  </a:lnTo>
                  <a:lnTo>
                    <a:pt x="61171" y="284209"/>
                  </a:lnTo>
                  <a:lnTo>
                    <a:pt x="62507" y="294758"/>
                  </a:lnTo>
                  <a:lnTo>
                    <a:pt x="66907" y="300621"/>
                  </a:lnTo>
                  <a:lnTo>
                    <a:pt x="73350" y="303359"/>
                  </a:lnTo>
                  <a:lnTo>
                    <a:pt x="89866" y="303282"/>
                  </a:lnTo>
                  <a:lnTo>
                    <a:pt x="118896" y="295492"/>
                  </a:lnTo>
                  <a:lnTo>
                    <a:pt x="139355" y="284968"/>
                  </a:lnTo>
                  <a:lnTo>
                    <a:pt x="153908" y="269372"/>
                  </a:lnTo>
                  <a:lnTo>
                    <a:pt x="159426" y="260300"/>
                  </a:lnTo>
                  <a:lnTo>
                    <a:pt x="162438" y="237742"/>
                  </a:lnTo>
                  <a:lnTo>
                    <a:pt x="158707" y="213288"/>
                  </a:lnTo>
                  <a:lnTo>
                    <a:pt x="149250" y="190721"/>
                  </a:lnTo>
                  <a:lnTo>
                    <a:pt x="125183" y="163875"/>
                  </a:lnTo>
                  <a:lnTo>
                    <a:pt x="64899" y="119537"/>
                  </a:lnTo>
                  <a:lnTo>
                    <a:pt x="16636" y="77228"/>
                  </a:lnTo>
                  <a:lnTo>
                    <a:pt x="752" y="50569"/>
                  </a:lnTo>
                  <a:lnTo>
                    <a:pt x="0" y="41901"/>
                  </a:lnTo>
                  <a:lnTo>
                    <a:pt x="5405" y="26032"/>
                  </a:lnTo>
                  <a:lnTo>
                    <a:pt x="18725" y="14299"/>
                  </a:lnTo>
                  <a:lnTo>
                    <a:pt x="37513" y="6355"/>
                  </a:lnTo>
                  <a:lnTo>
                    <a:pt x="862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32870" y="1979357"/>
              <a:ext cx="17937" cy="105286"/>
            </a:xfrm>
            <a:custGeom>
              <a:avLst/>
              <a:gdLst/>
              <a:ahLst/>
              <a:cxnLst/>
              <a:rect l="0" t="0" r="0" b="0"/>
              <a:pathLst>
                <a:path w="17937" h="105286">
                  <a:moveTo>
                    <a:pt x="0" y="0"/>
                  </a:moveTo>
                  <a:lnTo>
                    <a:pt x="11179" y="11179"/>
                  </a:lnTo>
                  <a:lnTo>
                    <a:pt x="16666" y="29145"/>
                  </a:lnTo>
                  <a:lnTo>
                    <a:pt x="17936" y="51558"/>
                  </a:lnTo>
                  <a:lnTo>
                    <a:pt x="12074" y="8156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15487" y="1716145"/>
              <a:ext cx="182998" cy="227453"/>
            </a:xfrm>
            <a:custGeom>
              <a:avLst/>
              <a:gdLst/>
              <a:ahLst/>
              <a:cxnLst/>
              <a:rect l="0" t="0" r="0" b="0"/>
              <a:pathLst>
                <a:path w="182998" h="227453">
                  <a:moveTo>
                    <a:pt x="70067" y="0"/>
                  </a:moveTo>
                  <a:lnTo>
                    <a:pt x="35320" y="37086"/>
                  </a:lnTo>
                  <a:lnTo>
                    <a:pt x="4679" y="96409"/>
                  </a:lnTo>
                  <a:lnTo>
                    <a:pt x="0" y="134890"/>
                  </a:lnTo>
                  <a:lnTo>
                    <a:pt x="6672" y="173588"/>
                  </a:lnTo>
                  <a:lnTo>
                    <a:pt x="22947" y="200912"/>
                  </a:lnTo>
                  <a:lnTo>
                    <a:pt x="35867" y="216416"/>
                  </a:lnTo>
                  <a:lnTo>
                    <a:pt x="55647" y="224866"/>
                  </a:lnTo>
                  <a:lnTo>
                    <a:pt x="78866" y="227452"/>
                  </a:lnTo>
                  <a:lnTo>
                    <a:pt x="133010" y="216577"/>
                  </a:lnTo>
                  <a:lnTo>
                    <a:pt x="151074" y="200761"/>
                  </a:lnTo>
                  <a:lnTo>
                    <a:pt x="165732" y="178134"/>
                  </a:lnTo>
                  <a:lnTo>
                    <a:pt x="179391" y="139088"/>
                  </a:lnTo>
                  <a:lnTo>
                    <a:pt x="182997" y="111730"/>
                  </a:lnTo>
                  <a:lnTo>
                    <a:pt x="178360" y="90212"/>
                  </a:lnTo>
                  <a:lnTo>
                    <a:pt x="162595" y="64944"/>
                  </a:lnTo>
                  <a:lnTo>
                    <a:pt x="12271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43482" y="1705616"/>
              <a:ext cx="178129" cy="242157"/>
            </a:xfrm>
            <a:custGeom>
              <a:avLst/>
              <a:gdLst/>
              <a:ahLst/>
              <a:cxnLst/>
              <a:rect l="0" t="0" r="0" b="0"/>
              <a:pathLst>
                <a:path w="178129" h="242157">
                  <a:moveTo>
                    <a:pt x="0" y="0"/>
                  </a:moveTo>
                  <a:lnTo>
                    <a:pt x="62280" y="17958"/>
                  </a:lnTo>
                  <a:lnTo>
                    <a:pt x="119450" y="28547"/>
                  </a:lnTo>
                  <a:lnTo>
                    <a:pt x="149015" y="32575"/>
                  </a:lnTo>
                  <a:lnTo>
                    <a:pt x="169954" y="42164"/>
                  </a:lnTo>
                  <a:lnTo>
                    <a:pt x="175304" y="50336"/>
                  </a:lnTo>
                  <a:lnTo>
                    <a:pt x="178128" y="71895"/>
                  </a:lnTo>
                  <a:lnTo>
                    <a:pt x="172365" y="93954"/>
                  </a:lnTo>
                  <a:lnTo>
                    <a:pt x="143018" y="147293"/>
                  </a:lnTo>
                  <a:lnTo>
                    <a:pt x="108934" y="209391"/>
                  </a:lnTo>
                  <a:lnTo>
                    <a:pt x="8422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885637" y="1735124"/>
              <a:ext cx="172394" cy="247575"/>
            </a:xfrm>
            <a:custGeom>
              <a:avLst/>
              <a:gdLst/>
              <a:ahLst/>
              <a:cxnLst/>
              <a:rect l="0" t="0" r="0" b="0"/>
              <a:pathLst>
                <a:path w="172394" h="247575">
                  <a:moveTo>
                    <a:pt x="0" y="54720"/>
                  </a:moveTo>
                  <a:lnTo>
                    <a:pt x="29309" y="16347"/>
                  </a:lnTo>
                  <a:lnTo>
                    <a:pt x="55088" y="716"/>
                  </a:lnTo>
                  <a:lnTo>
                    <a:pt x="64801" y="0"/>
                  </a:lnTo>
                  <a:lnTo>
                    <a:pt x="84953" y="5444"/>
                  </a:lnTo>
                  <a:lnTo>
                    <a:pt x="125315" y="28002"/>
                  </a:lnTo>
                  <a:lnTo>
                    <a:pt x="141874" y="41286"/>
                  </a:lnTo>
                  <a:lnTo>
                    <a:pt x="158760" y="67507"/>
                  </a:lnTo>
                  <a:lnTo>
                    <a:pt x="171172" y="97503"/>
                  </a:lnTo>
                  <a:lnTo>
                    <a:pt x="172393" y="118189"/>
                  </a:lnTo>
                  <a:lnTo>
                    <a:pt x="163645" y="160064"/>
                  </a:lnTo>
                  <a:lnTo>
                    <a:pt x="148442" y="186019"/>
                  </a:lnTo>
                  <a:lnTo>
                    <a:pt x="112369" y="222904"/>
                  </a:lnTo>
                  <a:lnTo>
                    <a:pt x="83207" y="241033"/>
                  </a:lnTo>
                  <a:lnTo>
                    <a:pt x="73019" y="245609"/>
                  </a:lnTo>
                  <a:lnTo>
                    <a:pt x="52341" y="247574"/>
                  </a:lnTo>
                  <a:lnTo>
                    <a:pt x="32621" y="243379"/>
                  </a:lnTo>
                  <a:lnTo>
                    <a:pt x="16058" y="233715"/>
                  </a:lnTo>
                  <a:lnTo>
                    <a:pt x="11876" y="226692"/>
                  </a:lnTo>
                  <a:lnTo>
                    <a:pt x="10347" y="209531"/>
                  </a:lnTo>
                  <a:lnTo>
                    <a:pt x="13917" y="202381"/>
                  </a:lnTo>
                  <a:lnTo>
                    <a:pt x="27242" y="191317"/>
                  </a:lnTo>
                  <a:lnTo>
                    <a:pt x="60064" y="184101"/>
                  </a:lnTo>
                  <a:lnTo>
                    <a:pt x="113077" y="181662"/>
                  </a:lnTo>
                  <a:lnTo>
                    <a:pt x="168456" y="181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80435" y="1968829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8333" y="37477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60373" y="1768787"/>
              <a:ext cx="148605" cy="224185"/>
            </a:xfrm>
            <a:custGeom>
              <a:avLst/>
              <a:gdLst/>
              <a:ahLst/>
              <a:cxnLst/>
              <a:rect l="0" t="0" r="0" b="0"/>
              <a:pathLst>
                <a:path w="148605" h="224185">
                  <a:moveTo>
                    <a:pt x="77989" y="0"/>
                  </a:moveTo>
                  <a:lnTo>
                    <a:pt x="61179" y="19151"/>
                  </a:lnTo>
                  <a:lnTo>
                    <a:pt x="28492" y="78807"/>
                  </a:lnTo>
                  <a:lnTo>
                    <a:pt x="5166" y="136156"/>
                  </a:lnTo>
                  <a:lnTo>
                    <a:pt x="0" y="157610"/>
                  </a:lnTo>
                  <a:lnTo>
                    <a:pt x="1603" y="178843"/>
                  </a:lnTo>
                  <a:lnTo>
                    <a:pt x="9335" y="196859"/>
                  </a:lnTo>
                  <a:lnTo>
                    <a:pt x="14672" y="204939"/>
                  </a:lnTo>
                  <a:lnTo>
                    <a:pt x="29961" y="217036"/>
                  </a:lnTo>
                  <a:lnTo>
                    <a:pt x="38952" y="221900"/>
                  </a:lnTo>
                  <a:lnTo>
                    <a:pt x="58300" y="224184"/>
                  </a:lnTo>
                  <a:lnTo>
                    <a:pt x="78597" y="220130"/>
                  </a:lnTo>
                  <a:lnTo>
                    <a:pt x="108585" y="204694"/>
                  </a:lnTo>
                  <a:lnTo>
                    <a:pt x="125122" y="191971"/>
                  </a:lnTo>
                  <a:lnTo>
                    <a:pt x="137152" y="172278"/>
                  </a:lnTo>
                  <a:lnTo>
                    <a:pt x="145228" y="147928"/>
                  </a:lnTo>
                  <a:lnTo>
                    <a:pt x="148604" y="109081"/>
                  </a:lnTo>
                  <a:lnTo>
                    <a:pt x="141546" y="74824"/>
                  </a:lnTo>
                  <a:lnTo>
                    <a:pt x="10957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473824" y="1779316"/>
              <a:ext cx="172717" cy="192099"/>
            </a:xfrm>
            <a:custGeom>
              <a:avLst/>
              <a:gdLst/>
              <a:ahLst/>
              <a:cxnLst/>
              <a:rect l="0" t="0" r="0" b="0"/>
              <a:pathLst>
                <a:path w="172717" h="192099">
                  <a:moveTo>
                    <a:pt x="75109" y="0"/>
                  </a:moveTo>
                  <a:lnTo>
                    <a:pt x="51062" y="17980"/>
                  </a:lnTo>
                  <a:lnTo>
                    <a:pt x="9644" y="74353"/>
                  </a:lnTo>
                  <a:lnTo>
                    <a:pt x="0" y="95047"/>
                  </a:lnTo>
                  <a:lnTo>
                    <a:pt x="1172" y="119062"/>
                  </a:lnTo>
                  <a:lnTo>
                    <a:pt x="9492" y="142993"/>
                  </a:lnTo>
                  <a:lnTo>
                    <a:pt x="20989" y="161428"/>
                  </a:lnTo>
                  <a:lnTo>
                    <a:pt x="37018" y="174301"/>
                  </a:lnTo>
                  <a:lnTo>
                    <a:pt x="81493" y="192097"/>
                  </a:lnTo>
                  <a:lnTo>
                    <a:pt x="121583" y="192098"/>
                  </a:lnTo>
                  <a:lnTo>
                    <a:pt x="142948" y="184423"/>
                  </a:lnTo>
                  <a:lnTo>
                    <a:pt x="151920" y="179100"/>
                  </a:lnTo>
                  <a:lnTo>
                    <a:pt x="165009" y="163828"/>
                  </a:lnTo>
                  <a:lnTo>
                    <a:pt x="170138" y="154842"/>
                  </a:lnTo>
                  <a:lnTo>
                    <a:pt x="172716" y="132379"/>
                  </a:lnTo>
                  <a:lnTo>
                    <a:pt x="164839" y="85420"/>
                  </a:lnTo>
                  <a:lnTo>
                    <a:pt x="149788" y="58585"/>
                  </a:lnTo>
                  <a:lnTo>
                    <a:pt x="10669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02911" y="1789844"/>
              <a:ext cx="201115" cy="182080"/>
            </a:xfrm>
            <a:custGeom>
              <a:avLst/>
              <a:gdLst/>
              <a:ahLst/>
              <a:cxnLst/>
              <a:rect l="0" t="0" r="0" b="0"/>
              <a:pathLst>
                <a:path w="201115" h="182080">
                  <a:moveTo>
                    <a:pt x="77648" y="0"/>
                  </a:moveTo>
                  <a:lnTo>
                    <a:pt x="46367" y="9575"/>
                  </a:lnTo>
                  <a:lnTo>
                    <a:pt x="30210" y="20243"/>
                  </a:lnTo>
                  <a:lnTo>
                    <a:pt x="18351" y="35903"/>
                  </a:lnTo>
                  <a:lnTo>
                    <a:pt x="1204" y="74553"/>
                  </a:lnTo>
                  <a:lnTo>
                    <a:pt x="0" y="95136"/>
                  </a:lnTo>
                  <a:lnTo>
                    <a:pt x="4534" y="115982"/>
                  </a:lnTo>
                  <a:lnTo>
                    <a:pt x="20240" y="146279"/>
                  </a:lnTo>
                  <a:lnTo>
                    <a:pt x="33026" y="162889"/>
                  </a:lnTo>
                  <a:lnTo>
                    <a:pt x="58968" y="179805"/>
                  </a:lnTo>
                  <a:lnTo>
                    <a:pt x="78705" y="182079"/>
                  </a:lnTo>
                  <a:lnTo>
                    <a:pt x="140912" y="167803"/>
                  </a:lnTo>
                  <a:lnTo>
                    <a:pt x="151410" y="164511"/>
                  </a:lnTo>
                  <a:lnTo>
                    <a:pt x="169313" y="151495"/>
                  </a:lnTo>
                  <a:lnTo>
                    <a:pt x="183899" y="134012"/>
                  </a:lnTo>
                  <a:lnTo>
                    <a:pt x="194281" y="114543"/>
                  </a:lnTo>
                  <a:lnTo>
                    <a:pt x="201114" y="78262"/>
                  </a:lnTo>
                  <a:lnTo>
                    <a:pt x="197549" y="43466"/>
                  </a:lnTo>
                  <a:lnTo>
                    <a:pt x="192677" y="34827"/>
                  </a:lnTo>
                  <a:lnTo>
                    <a:pt x="177905" y="22108"/>
                  </a:lnTo>
                  <a:lnTo>
                    <a:pt x="142166" y="5580"/>
                  </a:lnTo>
                  <a:lnTo>
                    <a:pt x="1197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194607" y="2681994"/>
            <a:ext cx="3235633" cy="360742"/>
            <a:chOff x="5194607" y="2681994"/>
            <a:chExt cx="3235633" cy="360742"/>
          </a:xfrm>
        </p:grpSpPr>
        <p:sp>
          <p:nvSpPr>
            <p:cNvPr id="77" name="Freeform 76"/>
            <p:cNvSpPr/>
            <p:nvPr/>
          </p:nvSpPr>
          <p:spPr>
            <a:xfrm>
              <a:off x="5194607" y="2726880"/>
              <a:ext cx="205227" cy="213836"/>
            </a:xfrm>
            <a:custGeom>
              <a:avLst/>
              <a:gdLst/>
              <a:ahLst/>
              <a:cxnLst/>
              <a:rect l="0" t="0" r="0" b="0"/>
              <a:pathLst>
                <a:path w="205227" h="213836">
                  <a:moveTo>
                    <a:pt x="111755" y="0"/>
                  </a:moveTo>
                  <a:lnTo>
                    <a:pt x="69063" y="3120"/>
                  </a:lnTo>
                  <a:lnTo>
                    <a:pt x="49498" y="9576"/>
                  </a:lnTo>
                  <a:lnTo>
                    <a:pt x="10562" y="39404"/>
                  </a:lnTo>
                  <a:lnTo>
                    <a:pt x="2440" y="59237"/>
                  </a:lnTo>
                  <a:lnTo>
                    <a:pt x="0" y="83649"/>
                  </a:lnTo>
                  <a:lnTo>
                    <a:pt x="10976" y="145706"/>
                  </a:lnTo>
                  <a:lnTo>
                    <a:pt x="26393" y="172894"/>
                  </a:lnTo>
                  <a:lnTo>
                    <a:pt x="51368" y="195768"/>
                  </a:lnTo>
                  <a:lnTo>
                    <a:pt x="80995" y="211773"/>
                  </a:lnTo>
                  <a:lnTo>
                    <a:pt x="101594" y="213835"/>
                  </a:lnTo>
                  <a:lnTo>
                    <a:pt x="122447" y="209682"/>
                  </a:lnTo>
                  <a:lnTo>
                    <a:pt x="152748" y="194189"/>
                  </a:lnTo>
                  <a:lnTo>
                    <a:pt x="191864" y="161129"/>
                  </a:lnTo>
                  <a:lnTo>
                    <a:pt x="200002" y="141023"/>
                  </a:lnTo>
                  <a:lnTo>
                    <a:pt x="205226" y="89988"/>
                  </a:lnTo>
                  <a:lnTo>
                    <a:pt x="200542" y="54350"/>
                  </a:lnTo>
                  <a:lnTo>
                    <a:pt x="186156" y="27152"/>
                  </a:lnTo>
                  <a:lnTo>
                    <a:pt x="170558" y="14798"/>
                  </a:lnTo>
                  <a:lnTo>
                    <a:pt x="161486" y="9865"/>
                  </a:lnTo>
                  <a:lnTo>
                    <a:pt x="142047" y="7504"/>
                  </a:lnTo>
                  <a:lnTo>
                    <a:pt x="111755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95875" y="2884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71364" y="2703457"/>
              <a:ext cx="261424" cy="229081"/>
            </a:xfrm>
            <a:custGeom>
              <a:avLst/>
              <a:gdLst/>
              <a:ahLst/>
              <a:cxnLst/>
              <a:rect l="0" t="0" r="0" b="0"/>
              <a:pathLst>
                <a:path w="261424" h="229081">
                  <a:moveTo>
                    <a:pt x="8739" y="44480"/>
                  </a:moveTo>
                  <a:lnTo>
                    <a:pt x="45826" y="9734"/>
                  </a:lnTo>
                  <a:lnTo>
                    <a:pt x="63827" y="571"/>
                  </a:lnTo>
                  <a:lnTo>
                    <a:pt x="72370" y="0"/>
                  </a:lnTo>
                  <a:lnTo>
                    <a:pt x="88102" y="5604"/>
                  </a:lnTo>
                  <a:lnTo>
                    <a:pt x="110114" y="21913"/>
                  </a:lnTo>
                  <a:lnTo>
                    <a:pt x="125864" y="47153"/>
                  </a:lnTo>
                  <a:lnTo>
                    <a:pt x="137939" y="82447"/>
                  </a:lnTo>
                  <a:lnTo>
                    <a:pt x="139081" y="105808"/>
                  </a:lnTo>
                  <a:lnTo>
                    <a:pt x="126033" y="167287"/>
                  </a:lnTo>
                  <a:lnTo>
                    <a:pt x="115072" y="190308"/>
                  </a:lnTo>
                  <a:lnTo>
                    <a:pt x="96163" y="209119"/>
                  </a:lnTo>
                  <a:lnTo>
                    <a:pt x="72161" y="222938"/>
                  </a:lnTo>
                  <a:lnTo>
                    <a:pt x="45895" y="229080"/>
                  </a:lnTo>
                  <a:lnTo>
                    <a:pt x="10390" y="226948"/>
                  </a:lnTo>
                  <a:lnTo>
                    <a:pt x="3991" y="222278"/>
                  </a:lnTo>
                  <a:lnTo>
                    <a:pt x="894" y="215655"/>
                  </a:lnTo>
                  <a:lnTo>
                    <a:pt x="0" y="207730"/>
                  </a:lnTo>
                  <a:lnTo>
                    <a:pt x="5245" y="192685"/>
                  </a:lnTo>
                  <a:lnTo>
                    <a:pt x="9919" y="185397"/>
                  </a:lnTo>
                  <a:lnTo>
                    <a:pt x="18885" y="180539"/>
                  </a:lnTo>
                  <a:lnTo>
                    <a:pt x="44444" y="175141"/>
                  </a:lnTo>
                  <a:lnTo>
                    <a:pt x="105771" y="179724"/>
                  </a:lnTo>
                  <a:lnTo>
                    <a:pt x="167920" y="188372"/>
                  </a:lnTo>
                  <a:lnTo>
                    <a:pt x="225232" y="188067"/>
                  </a:lnTo>
                  <a:lnTo>
                    <a:pt x="261423" y="181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85126" y="2695295"/>
              <a:ext cx="16118" cy="200042"/>
            </a:xfrm>
            <a:custGeom>
              <a:avLst/>
              <a:gdLst/>
              <a:ahLst/>
              <a:cxnLst/>
              <a:rect l="0" t="0" r="0" b="0"/>
              <a:pathLst>
                <a:path w="16118" h="200042">
                  <a:moveTo>
                    <a:pt x="5589" y="0"/>
                  </a:moveTo>
                  <a:lnTo>
                    <a:pt x="5588" y="57264"/>
                  </a:lnTo>
                  <a:lnTo>
                    <a:pt x="0" y="112567"/>
                  </a:lnTo>
                  <a:lnTo>
                    <a:pt x="3495" y="138547"/>
                  </a:lnTo>
                  <a:lnTo>
                    <a:pt x="16117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29947" y="2716352"/>
              <a:ext cx="160769" cy="113751"/>
            </a:xfrm>
            <a:custGeom>
              <a:avLst/>
              <a:gdLst/>
              <a:ahLst/>
              <a:cxnLst/>
              <a:rect l="0" t="0" r="0" b="0"/>
              <a:pathLst>
                <a:path w="160769" h="113751">
                  <a:moveTo>
                    <a:pt x="160768" y="73699"/>
                  </a:moveTo>
                  <a:lnTo>
                    <a:pt x="106893" y="91658"/>
                  </a:lnTo>
                  <a:lnTo>
                    <a:pt x="43676" y="111170"/>
                  </a:lnTo>
                  <a:lnTo>
                    <a:pt x="18260" y="113750"/>
                  </a:lnTo>
                  <a:lnTo>
                    <a:pt x="9611" y="109758"/>
                  </a:lnTo>
                  <a:lnTo>
                    <a:pt x="3844" y="102418"/>
                  </a:lnTo>
                  <a:lnTo>
                    <a:pt x="0" y="92845"/>
                  </a:lnTo>
                  <a:lnTo>
                    <a:pt x="1968" y="69730"/>
                  </a:lnTo>
                  <a:lnTo>
                    <a:pt x="20273" y="14902"/>
                  </a:lnTo>
                  <a:lnTo>
                    <a:pt x="344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69699" y="2716352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0"/>
                  </a:moveTo>
                  <a:lnTo>
                    <a:pt x="20895" y="6021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59171" y="2695295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19128" y="52705"/>
                  </a:lnTo>
                  <a:lnTo>
                    <a:pt x="70389" y="112170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33434" y="2681994"/>
              <a:ext cx="177133" cy="242108"/>
            </a:xfrm>
            <a:custGeom>
              <a:avLst/>
              <a:gdLst/>
              <a:ahLst/>
              <a:cxnLst/>
              <a:rect l="0" t="0" r="0" b="0"/>
              <a:pathLst>
                <a:path w="177133" h="242108">
                  <a:moveTo>
                    <a:pt x="83706" y="13301"/>
                  </a:moveTo>
                  <a:lnTo>
                    <a:pt x="72527" y="2122"/>
                  </a:lnTo>
                  <a:lnTo>
                    <a:pt x="65725" y="0"/>
                  </a:lnTo>
                  <a:lnTo>
                    <a:pt x="39384" y="2601"/>
                  </a:lnTo>
                  <a:lnTo>
                    <a:pt x="19553" y="7765"/>
                  </a:lnTo>
                  <a:lnTo>
                    <a:pt x="12861" y="14290"/>
                  </a:lnTo>
                  <a:lnTo>
                    <a:pt x="5426" y="34018"/>
                  </a:lnTo>
                  <a:lnTo>
                    <a:pt x="652" y="92046"/>
                  </a:lnTo>
                  <a:lnTo>
                    <a:pt x="0" y="121218"/>
                  </a:lnTo>
                  <a:lnTo>
                    <a:pt x="2165" y="128529"/>
                  </a:lnTo>
                  <a:lnTo>
                    <a:pt x="5948" y="131064"/>
                  </a:lnTo>
                  <a:lnTo>
                    <a:pt x="69233" y="120164"/>
                  </a:lnTo>
                  <a:lnTo>
                    <a:pt x="92481" y="125526"/>
                  </a:lnTo>
                  <a:lnTo>
                    <a:pt x="146646" y="154595"/>
                  </a:lnTo>
                  <a:lnTo>
                    <a:pt x="167832" y="168125"/>
                  </a:lnTo>
                  <a:lnTo>
                    <a:pt x="173714" y="176179"/>
                  </a:lnTo>
                  <a:lnTo>
                    <a:pt x="176467" y="185057"/>
                  </a:lnTo>
                  <a:lnTo>
                    <a:pt x="177132" y="194486"/>
                  </a:lnTo>
                  <a:lnTo>
                    <a:pt x="174066" y="203111"/>
                  </a:lnTo>
                  <a:lnTo>
                    <a:pt x="161300" y="218933"/>
                  </a:lnTo>
                  <a:lnTo>
                    <a:pt x="134382" y="235406"/>
                  </a:lnTo>
                  <a:lnTo>
                    <a:pt x="98591" y="242107"/>
                  </a:lnTo>
                  <a:lnTo>
                    <a:pt x="63939" y="238503"/>
                  </a:lnTo>
                  <a:lnTo>
                    <a:pt x="31063" y="223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63726" y="2726880"/>
              <a:ext cx="196501" cy="211263"/>
            </a:xfrm>
            <a:custGeom>
              <a:avLst/>
              <a:gdLst/>
              <a:ahLst/>
              <a:cxnLst/>
              <a:rect l="0" t="0" r="0" b="0"/>
              <a:pathLst>
                <a:path w="196501" h="211263">
                  <a:moveTo>
                    <a:pt x="74512" y="21057"/>
                  </a:moveTo>
                  <a:lnTo>
                    <a:pt x="52155" y="26647"/>
                  </a:lnTo>
                  <a:lnTo>
                    <a:pt x="21484" y="46890"/>
                  </a:lnTo>
                  <a:lnTo>
                    <a:pt x="6880" y="68413"/>
                  </a:lnTo>
                  <a:lnTo>
                    <a:pt x="1348" y="80704"/>
                  </a:lnTo>
                  <a:lnTo>
                    <a:pt x="0" y="92407"/>
                  </a:lnTo>
                  <a:lnTo>
                    <a:pt x="14974" y="152679"/>
                  </a:lnTo>
                  <a:lnTo>
                    <a:pt x="31005" y="182369"/>
                  </a:lnTo>
                  <a:lnTo>
                    <a:pt x="61751" y="205984"/>
                  </a:lnTo>
                  <a:lnTo>
                    <a:pt x="87168" y="211262"/>
                  </a:lnTo>
                  <a:lnTo>
                    <a:pt x="136024" y="205118"/>
                  </a:lnTo>
                  <a:lnTo>
                    <a:pt x="154883" y="192939"/>
                  </a:lnTo>
                  <a:lnTo>
                    <a:pt x="186054" y="162114"/>
                  </a:lnTo>
                  <a:lnTo>
                    <a:pt x="189817" y="153700"/>
                  </a:lnTo>
                  <a:lnTo>
                    <a:pt x="196500" y="94386"/>
                  </a:lnTo>
                  <a:lnTo>
                    <a:pt x="193850" y="73535"/>
                  </a:lnTo>
                  <a:lnTo>
                    <a:pt x="180191" y="42066"/>
                  </a:lnTo>
                  <a:lnTo>
                    <a:pt x="1376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980394" y="2895336"/>
              <a:ext cx="55813" cy="136872"/>
            </a:xfrm>
            <a:custGeom>
              <a:avLst/>
              <a:gdLst/>
              <a:ahLst/>
              <a:cxnLst/>
              <a:rect l="0" t="0" r="0" b="0"/>
              <a:pathLst>
                <a:path w="55813" h="136872">
                  <a:moveTo>
                    <a:pt x="0" y="0"/>
                  </a:moveTo>
                  <a:lnTo>
                    <a:pt x="34746" y="37087"/>
                  </a:lnTo>
                  <a:lnTo>
                    <a:pt x="55643" y="84953"/>
                  </a:lnTo>
                  <a:lnTo>
                    <a:pt x="55812" y="95240"/>
                  </a:lnTo>
                  <a:lnTo>
                    <a:pt x="49762" y="116029"/>
                  </a:lnTo>
                  <a:lnTo>
                    <a:pt x="44872" y="122976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106735" y="2740422"/>
              <a:ext cx="368974" cy="200090"/>
            </a:xfrm>
            <a:custGeom>
              <a:avLst/>
              <a:gdLst/>
              <a:ahLst/>
              <a:cxnLst/>
              <a:rect l="0" t="0" r="0" b="0"/>
              <a:pathLst>
                <a:path w="368974" h="200090">
                  <a:moveTo>
                    <a:pt x="0" y="39101"/>
                  </a:moveTo>
                  <a:lnTo>
                    <a:pt x="11179" y="22333"/>
                  </a:lnTo>
                  <a:lnTo>
                    <a:pt x="26025" y="10982"/>
                  </a:lnTo>
                  <a:lnTo>
                    <a:pt x="45492" y="3207"/>
                  </a:lnTo>
                  <a:lnTo>
                    <a:pt x="81590" y="0"/>
                  </a:lnTo>
                  <a:lnTo>
                    <a:pt x="104113" y="3395"/>
                  </a:lnTo>
                  <a:lnTo>
                    <a:pt x="122702" y="11923"/>
                  </a:lnTo>
                  <a:lnTo>
                    <a:pt x="138763" y="24682"/>
                  </a:lnTo>
                  <a:lnTo>
                    <a:pt x="153699" y="42051"/>
                  </a:lnTo>
                  <a:lnTo>
                    <a:pt x="161898" y="67708"/>
                  </a:lnTo>
                  <a:lnTo>
                    <a:pt x="172750" y="120661"/>
                  </a:lnTo>
                  <a:lnTo>
                    <a:pt x="171548" y="154124"/>
                  </a:lnTo>
                  <a:lnTo>
                    <a:pt x="160472" y="172500"/>
                  </a:lnTo>
                  <a:lnTo>
                    <a:pt x="143851" y="187297"/>
                  </a:lnTo>
                  <a:lnTo>
                    <a:pt x="124765" y="197772"/>
                  </a:lnTo>
                  <a:lnTo>
                    <a:pt x="104585" y="200089"/>
                  </a:lnTo>
                  <a:lnTo>
                    <a:pt x="94289" y="199069"/>
                  </a:lnTo>
                  <a:lnTo>
                    <a:pt x="88597" y="193709"/>
                  </a:lnTo>
                  <a:lnTo>
                    <a:pt x="85970" y="185457"/>
                  </a:lnTo>
                  <a:lnTo>
                    <a:pt x="85390" y="175276"/>
                  </a:lnTo>
                  <a:lnTo>
                    <a:pt x="90984" y="157725"/>
                  </a:lnTo>
                  <a:lnTo>
                    <a:pt x="113639" y="127394"/>
                  </a:lnTo>
                  <a:lnTo>
                    <a:pt x="139345" y="111535"/>
                  </a:lnTo>
                  <a:lnTo>
                    <a:pt x="201293" y="92039"/>
                  </a:lnTo>
                  <a:lnTo>
                    <a:pt x="260821" y="73065"/>
                  </a:lnTo>
                  <a:lnTo>
                    <a:pt x="278138" y="61605"/>
                  </a:lnTo>
                  <a:lnTo>
                    <a:pt x="281352" y="55274"/>
                  </a:lnTo>
                  <a:lnTo>
                    <a:pt x="281155" y="48713"/>
                  </a:lnTo>
                  <a:lnTo>
                    <a:pt x="278683" y="41999"/>
                  </a:lnTo>
                  <a:lnTo>
                    <a:pt x="273526" y="38694"/>
                  </a:lnTo>
                  <a:lnTo>
                    <a:pt x="258438" y="38140"/>
                  </a:lnTo>
                  <a:lnTo>
                    <a:pt x="243153" y="44913"/>
                  </a:lnTo>
                  <a:lnTo>
                    <a:pt x="214277" y="68325"/>
                  </a:lnTo>
                  <a:lnTo>
                    <a:pt x="198671" y="94163"/>
                  </a:lnTo>
                  <a:lnTo>
                    <a:pt x="197958" y="103885"/>
                  </a:lnTo>
                  <a:lnTo>
                    <a:pt x="203405" y="124046"/>
                  </a:lnTo>
                  <a:lnTo>
                    <a:pt x="219626" y="149538"/>
                  </a:lnTo>
                  <a:lnTo>
                    <a:pt x="235652" y="161493"/>
                  </a:lnTo>
                  <a:lnTo>
                    <a:pt x="274536" y="178701"/>
                  </a:lnTo>
                  <a:lnTo>
                    <a:pt x="311152" y="184189"/>
                  </a:lnTo>
                  <a:lnTo>
                    <a:pt x="331703" y="179234"/>
                  </a:lnTo>
                  <a:lnTo>
                    <a:pt x="363960" y="156989"/>
                  </a:lnTo>
                  <a:lnTo>
                    <a:pt x="367812" y="149278"/>
                  </a:lnTo>
                  <a:lnTo>
                    <a:pt x="368973" y="131352"/>
                  </a:lnTo>
                  <a:lnTo>
                    <a:pt x="363050" y="95941"/>
                  </a:lnTo>
                  <a:lnTo>
                    <a:pt x="348296" y="66991"/>
                  </a:lnTo>
                  <a:lnTo>
                    <a:pt x="326384" y="39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10807" y="2800580"/>
              <a:ext cx="149149" cy="157958"/>
            </a:xfrm>
            <a:custGeom>
              <a:avLst/>
              <a:gdLst/>
              <a:ahLst/>
              <a:cxnLst/>
              <a:rect l="0" t="0" r="0" b="0"/>
              <a:pathLst>
                <a:path w="149149" h="157958">
                  <a:moveTo>
                    <a:pt x="48654" y="0"/>
                  </a:moveTo>
                  <a:lnTo>
                    <a:pt x="24607" y="9575"/>
                  </a:lnTo>
                  <a:lnTo>
                    <a:pt x="10281" y="20243"/>
                  </a:lnTo>
                  <a:lnTo>
                    <a:pt x="2353" y="39023"/>
                  </a:lnTo>
                  <a:lnTo>
                    <a:pt x="0" y="62967"/>
                  </a:lnTo>
                  <a:lnTo>
                    <a:pt x="6422" y="101585"/>
                  </a:lnTo>
                  <a:lnTo>
                    <a:pt x="16626" y="124697"/>
                  </a:lnTo>
                  <a:lnTo>
                    <a:pt x="35199" y="143549"/>
                  </a:lnTo>
                  <a:lnTo>
                    <a:pt x="46703" y="151851"/>
                  </a:lnTo>
                  <a:lnTo>
                    <a:pt x="68844" y="157957"/>
                  </a:lnTo>
                  <a:lnTo>
                    <a:pt x="90382" y="155601"/>
                  </a:lnTo>
                  <a:lnTo>
                    <a:pt x="121069" y="141121"/>
                  </a:lnTo>
                  <a:lnTo>
                    <a:pt x="137771" y="128621"/>
                  </a:lnTo>
                  <a:lnTo>
                    <a:pt x="146753" y="109027"/>
                  </a:lnTo>
                  <a:lnTo>
                    <a:pt x="149148" y="97251"/>
                  </a:lnTo>
                  <a:lnTo>
                    <a:pt x="148406" y="87061"/>
                  </a:lnTo>
                  <a:lnTo>
                    <a:pt x="136182" y="60371"/>
                  </a:lnTo>
                  <a:lnTo>
                    <a:pt x="124209" y="40870"/>
                  </a:lnTo>
                  <a:lnTo>
                    <a:pt x="107970" y="26743"/>
                  </a:lnTo>
                  <a:lnTo>
                    <a:pt x="8023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96331" y="2947979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73700" y="0"/>
                  </a:moveTo>
                  <a:lnTo>
                    <a:pt x="70580" y="42691"/>
                  </a:lnTo>
                  <a:lnTo>
                    <a:pt x="68111" y="53027"/>
                  </a:lnTo>
                  <a:lnTo>
                    <a:pt x="56008" y="70751"/>
                  </a:lnTo>
                  <a:lnTo>
                    <a:pt x="47868" y="78753"/>
                  </a:lnTo>
                  <a:lnTo>
                    <a:pt x="29464" y="876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829387" y="2800580"/>
              <a:ext cx="133035" cy="152748"/>
            </a:xfrm>
            <a:custGeom>
              <a:avLst/>
              <a:gdLst/>
              <a:ahLst/>
              <a:cxnLst/>
              <a:rect l="0" t="0" r="0" b="0"/>
              <a:pathLst>
                <a:path w="133035" h="152748">
                  <a:moveTo>
                    <a:pt x="77514" y="21057"/>
                  </a:moveTo>
                  <a:lnTo>
                    <a:pt x="60746" y="15468"/>
                  </a:lnTo>
                  <a:lnTo>
                    <a:pt x="43156" y="18963"/>
                  </a:lnTo>
                  <a:lnTo>
                    <a:pt x="33552" y="23170"/>
                  </a:lnTo>
                  <a:lnTo>
                    <a:pt x="19761" y="37204"/>
                  </a:lnTo>
                  <a:lnTo>
                    <a:pt x="1375" y="74809"/>
                  </a:lnTo>
                  <a:lnTo>
                    <a:pt x="0" y="98369"/>
                  </a:lnTo>
                  <a:lnTo>
                    <a:pt x="4459" y="122098"/>
                  </a:lnTo>
                  <a:lnTo>
                    <a:pt x="14240" y="140444"/>
                  </a:lnTo>
                  <a:lnTo>
                    <a:pt x="22463" y="146272"/>
                  </a:lnTo>
                  <a:lnTo>
                    <a:pt x="44078" y="152747"/>
                  </a:lnTo>
                  <a:lnTo>
                    <a:pt x="82555" y="150803"/>
                  </a:lnTo>
                  <a:lnTo>
                    <a:pt x="103541" y="142673"/>
                  </a:lnTo>
                  <a:lnTo>
                    <a:pt x="112413" y="137229"/>
                  </a:lnTo>
                  <a:lnTo>
                    <a:pt x="125391" y="121822"/>
                  </a:lnTo>
                  <a:lnTo>
                    <a:pt x="130489" y="112800"/>
                  </a:lnTo>
                  <a:lnTo>
                    <a:pt x="133034" y="90298"/>
                  </a:lnTo>
                  <a:lnTo>
                    <a:pt x="129096" y="65869"/>
                  </a:lnTo>
                  <a:lnTo>
                    <a:pt x="113725" y="33555"/>
                  </a:lnTo>
                  <a:lnTo>
                    <a:pt x="880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98552" y="2779523"/>
              <a:ext cx="195713" cy="172394"/>
            </a:xfrm>
            <a:custGeom>
              <a:avLst/>
              <a:gdLst/>
              <a:ahLst/>
              <a:cxnLst/>
              <a:rect l="0" t="0" r="0" b="0"/>
              <a:pathLst>
                <a:path w="195713" h="172394">
                  <a:moveTo>
                    <a:pt x="97863" y="0"/>
                  </a:moveTo>
                  <a:lnTo>
                    <a:pt x="75505" y="0"/>
                  </a:lnTo>
                  <a:lnTo>
                    <a:pt x="44835" y="11178"/>
                  </a:lnTo>
                  <a:lnTo>
                    <a:pt x="19109" y="29308"/>
                  </a:lnTo>
                  <a:lnTo>
                    <a:pt x="2258" y="55087"/>
                  </a:lnTo>
                  <a:lnTo>
                    <a:pt x="0" y="74786"/>
                  </a:lnTo>
                  <a:lnTo>
                    <a:pt x="8081" y="116028"/>
                  </a:lnTo>
                  <a:lnTo>
                    <a:pt x="20525" y="133846"/>
                  </a:lnTo>
                  <a:lnTo>
                    <a:pt x="37754" y="148394"/>
                  </a:lnTo>
                  <a:lnTo>
                    <a:pt x="87737" y="171172"/>
                  </a:lnTo>
                  <a:lnTo>
                    <a:pt x="108570" y="172393"/>
                  </a:lnTo>
                  <a:lnTo>
                    <a:pt x="129527" y="167866"/>
                  </a:lnTo>
                  <a:lnTo>
                    <a:pt x="150540" y="158055"/>
                  </a:lnTo>
                  <a:lnTo>
                    <a:pt x="176511" y="133789"/>
                  </a:lnTo>
                  <a:lnTo>
                    <a:pt x="193436" y="104372"/>
                  </a:lnTo>
                  <a:lnTo>
                    <a:pt x="195712" y="83822"/>
                  </a:lnTo>
                  <a:lnTo>
                    <a:pt x="191654" y="62990"/>
                  </a:lnTo>
                  <a:lnTo>
                    <a:pt x="176215" y="32702"/>
                  </a:lnTo>
                  <a:lnTo>
                    <a:pt x="163491" y="16094"/>
                  </a:lnTo>
                  <a:lnTo>
                    <a:pt x="146919" y="7153"/>
                  </a:lnTo>
                  <a:lnTo>
                    <a:pt x="1189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56143" y="2773934"/>
              <a:ext cx="174097" cy="185593"/>
            </a:xfrm>
            <a:custGeom>
              <a:avLst/>
              <a:gdLst/>
              <a:ahLst/>
              <a:cxnLst/>
              <a:rect l="0" t="0" r="0" b="0"/>
              <a:pathLst>
                <a:path w="174097" h="185593">
                  <a:moveTo>
                    <a:pt x="92955" y="5589"/>
                  </a:moveTo>
                  <a:lnTo>
                    <a:pt x="76187" y="0"/>
                  </a:lnTo>
                  <a:lnTo>
                    <a:pt x="58596" y="3495"/>
                  </a:lnTo>
                  <a:lnTo>
                    <a:pt x="39080" y="14017"/>
                  </a:lnTo>
                  <a:lnTo>
                    <a:pt x="18708" y="30392"/>
                  </a:lnTo>
                  <a:lnTo>
                    <a:pt x="7314" y="52487"/>
                  </a:lnTo>
                  <a:lnTo>
                    <a:pt x="0" y="104800"/>
                  </a:lnTo>
                  <a:lnTo>
                    <a:pt x="5239" y="126112"/>
                  </a:lnTo>
                  <a:lnTo>
                    <a:pt x="16536" y="143383"/>
                  </a:lnTo>
                  <a:lnTo>
                    <a:pt x="62398" y="180723"/>
                  </a:lnTo>
                  <a:lnTo>
                    <a:pt x="82884" y="185592"/>
                  </a:lnTo>
                  <a:lnTo>
                    <a:pt x="124632" y="179185"/>
                  </a:lnTo>
                  <a:lnTo>
                    <a:pt x="150564" y="164390"/>
                  </a:lnTo>
                  <a:lnTo>
                    <a:pt x="162622" y="148697"/>
                  </a:lnTo>
                  <a:lnTo>
                    <a:pt x="170712" y="128854"/>
                  </a:lnTo>
                  <a:lnTo>
                    <a:pt x="174096" y="92545"/>
                  </a:lnTo>
                  <a:lnTo>
                    <a:pt x="170742" y="69972"/>
                  </a:lnTo>
                  <a:lnTo>
                    <a:pt x="162233" y="51361"/>
                  </a:lnTo>
                  <a:lnTo>
                    <a:pt x="156688" y="43123"/>
                  </a:lnTo>
                  <a:lnTo>
                    <a:pt x="141168" y="30850"/>
                  </a:lnTo>
                  <a:lnTo>
                    <a:pt x="123742" y="22665"/>
                  </a:lnTo>
                  <a:lnTo>
                    <a:pt x="92955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8675482" y="2800580"/>
            <a:ext cx="157928" cy="63172"/>
            <a:chOff x="8675482" y="2800580"/>
            <a:chExt cx="157928" cy="63172"/>
          </a:xfrm>
        </p:grpSpPr>
        <p:sp>
          <p:nvSpPr>
            <p:cNvPr id="94" name="Freeform 93"/>
            <p:cNvSpPr/>
            <p:nvPr/>
          </p:nvSpPr>
          <p:spPr>
            <a:xfrm>
              <a:off x="8675482" y="2800580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707067" y="284269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88864" y="12724"/>
                  </a:lnTo>
                  <a:lnTo>
                    <a:pt x="27300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8833409" y="1094963"/>
            <a:ext cx="115815" cy="73701"/>
            <a:chOff x="8833409" y="1094963"/>
            <a:chExt cx="115815" cy="73701"/>
          </a:xfrm>
        </p:grpSpPr>
        <p:sp>
          <p:nvSpPr>
            <p:cNvPr id="97" name="Freeform 96"/>
            <p:cNvSpPr/>
            <p:nvPr/>
          </p:nvSpPr>
          <p:spPr>
            <a:xfrm>
              <a:off x="8833409" y="109496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5667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843938" y="116866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780145" y="3295419"/>
            <a:ext cx="1951573" cy="400084"/>
            <a:chOff x="5780145" y="3295419"/>
            <a:chExt cx="1951573" cy="400084"/>
          </a:xfrm>
        </p:grpSpPr>
        <p:sp>
          <p:nvSpPr>
            <p:cNvPr id="100" name="Freeform 99"/>
            <p:cNvSpPr/>
            <p:nvPr/>
          </p:nvSpPr>
          <p:spPr>
            <a:xfrm>
              <a:off x="5780145" y="3327005"/>
              <a:ext cx="84229" cy="263213"/>
            </a:xfrm>
            <a:custGeom>
              <a:avLst/>
              <a:gdLst/>
              <a:ahLst/>
              <a:cxnLst/>
              <a:rect l="0" t="0" r="0" b="0"/>
              <a:pathLst>
                <a:path w="84229" h="263213">
                  <a:moveTo>
                    <a:pt x="84228" y="0"/>
                  </a:moveTo>
                  <a:lnTo>
                    <a:pt x="68587" y="17981"/>
                  </a:lnTo>
                  <a:lnTo>
                    <a:pt x="60508" y="34897"/>
                  </a:lnTo>
                  <a:lnTo>
                    <a:pt x="50559" y="96117"/>
                  </a:lnTo>
                  <a:lnTo>
                    <a:pt x="43782" y="151177"/>
                  </a:lnTo>
                  <a:lnTo>
                    <a:pt x="32868" y="20594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83967" y="3320704"/>
              <a:ext cx="164654" cy="266756"/>
            </a:xfrm>
            <a:custGeom>
              <a:avLst/>
              <a:gdLst/>
              <a:ahLst/>
              <a:cxnLst/>
              <a:rect l="0" t="0" r="0" b="0"/>
              <a:pathLst>
                <a:path w="164654" h="266756">
                  <a:moveTo>
                    <a:pt x="43577" y="48415"/>
                  </a:moveTo>
                  <a:lnTo>
                    <a:pt x="53152" y="24368"/>
                  </a:lnTo>
                  <a:lnTo>
                    <a:pt x="63820" y="10041"/>
                  </a:lnTo>
                  <a:lnTo>
                    <a:pt x="82600" y="2114"/>
                  </a:lnTo>
                  <a:lnTo>
                    <a:pt x="94159" y="0"/>
                  </a:lnTo>
                  <a:lnTo>
                    <a:pt x="116361" y="3890"/>
                  </a:lnTo>
                  <a:lnTo>
                    <a:pt x="136756" y="14588"/>
                  </a:lnTo>
                  <a:lnTo>
                    <a:pt x="153621" y="31041"/>
                  </a:lnTo>
                  <a:lnTo>
                    <a:pt x="162675" y="56291"/>
                  </a:lnTo>
                  <a:lnTo>
                    <a:pt x="164653" y="103391"/>
                  </a:lnTo>
                  <a:lnTo>
                    <a:pt x="154841" y="160530"/>
                  </a:lnTo>
                  <a:lnTo>
                    <a:pt x="140467" y="204442"/>
                  </a:lnTo>
                  <a:lnTo>
                    <a:pt x="109614" y="244234"/>
                  </a:lnTo>
                  <a:lnTo>
                    <a:pt x="83420" y="260203"/>
                  </a:lnTo>
                  <a:lnTo>
                    <a:pt x="47843" y="266755"/>
                  </a:lnTo>
                  <a:lnTo>
                    <a:pt x="27535" y="262049"/>
                  </a:lnTo>
                  <a:lnTo>
                    <a:pt x="18844" y="257518"/>
                  </a:lnTo>
                  <a:lnTo>
                    <a:pt x="6068" y="243125"/>
                  </a:lnTo>
                  <a:lnTo>
                    <a:pt x="1024" y="234373"/>
                  </a:lnTo>
                  <a:lnTo>
                    <a:pt x="0" y="226200"/>
                  </a:lnTo>
                  <a:lnTo>
                    <a:pt x="5102" y="210878"/>
                  </a:lnTo>
                  <a:lnTo>
                    <a:pt x="12078" y="205857"/>
                  </a:lnTo>
                  <a:lnTo>
                    <a:pt x="32307" y="200277"/>
                  </a:lnTo>
                  <a:lnTo>
                    <a:pt x="83421" y="203931"/>
                  </a:lnTo>
                  <a:lnTo>
                    <a:pt x="132339" y="205866"/>
                  </a:lnTo>
                  <a:lnTo>
                    <a:pt x="159390" y="20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48642" y="3527046"/>
              <a:ext cx="18624" cy="115815"/>
            </a:xfrm>
            <a:custGeom>
              <a:avLst/>
              <a:gdLst/>
              <a:ahLst/>
              <a:cxnLst/>
              <a:rect l="0" t="0" r="0" b="0"/>
              <a:pathLst>
                <a:path w="18624" h="115815">
                  <a:moveTo>
                    <a:pt x="0" y="0"/>
                  </a:moveTo>
                  <a:lnTo>
                    <a:pt x="16789" y="55045"/>
                  </a:lnTo>
                  <a:lnTo>
                    <a:pt x="18623" y="89489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68432" y="3337533"/>
              <a:ext cx="245980" cy="226880"/>
            </a:xfrm>
            <a:custGeom>
              <a:avLst/>
              <a:gdLst/>
              <a:ahLst/>
              <a:cxnLst/>
              <a:rect l="0" t="0" r="0" b="0"/>
              <a:pathLst>
                <a:path w="245980" h="226880">
                  <a:moveTo>
                    <a:pt x="132894" y="10529"/>
                  </a:moveTo>
                  <a:lnTo>
                    <a:pt x="110537" y="10529"/>
                  </a:lnTo>
                  <a:lnTo>
                    <a:pt x="79866" y="21707"/>
                  </a:lnTo>
                  <a:lnTo>
                    <a:pt x="54141" y="39837"/>
                  </a:lnTo>
                  <a:lnTo>
                    <a:pt x="17339" y="96768"/>
                  </a:lnTo>
                  <a:lnTo>
                    <a:pt x="5497" y="124896"/>
                  </a:lnTo>
                  <a:lnTo>
                    <a:pt x="0" y="171278"/>
                  </a:lnTo>
                  <a:lnTo>
                    <a:pt x="2861" y="196616"/>
                  </a:lnTo>
                  <a:lnTo>
                    <a:pt x="7601" y="205947"/>
                  </a:lnTo>
                  <a:lnTo>
                    <a:pt x="22226" y="219434"/>
                  </a:lnTo>
                  <a:lnTo>
                    <a:pt x="46664" y="226208"/>
                  </a:lnTo>
                  <a:lnTo>
                    <a:pt x="75852" y="226879"/>
                  </a:lnTo>
                  <a:lnTo>
                    <a:pt x="132718" y="208246"/>
                  </a:lnTo>
                  <a:lnTo>
                    <a:pt x="177833" y="182035"/>
                  </a:lnTo>
                  <a:lnTo>
                    <a:pt x="223773" y="140340"/>
                  </a:lnTo>
                  <a:lnTo>
                    <a:pt x="239500" y="113722"/>
                  </a:lnTo>
                  <a:lnTo>
                    <a:pt x="245979" y="72430"/>
                  </a:lnTo>
                  <a:lnTo>
                    <a:pt x="241256" y="46229"/>
                  </a:lnTo>
                  <a:lnTo>
                    <a:pt x="236721" y="34329"/>
                  </a:lnTo>
                  <a:lnTo>
                    <a:pt x="222323" y="17987"/>
                  </a:lnTo>
                  <a:lnTo>
                    <a:pt x="205396" y="7994"/>
                  </a:lnTo>
                  <a:lnTo>
                    <a:pt x="1750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96124" y="331647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0"/>
                  </a:moveTo>
                  <a:lnTo>
                    <a:pt x="23252" y="37478"/>
                  </a:lnTo>
                  <a:lnTo>
                    <a:pt x="15902" y="88902"/>
                  </a:lnTo>
                  <a:lnTo>
                    <a:pt x="11590" y="145289"/>
                  </a:lnTo>
                  <a:lnTo>
                    <a:pt x="10738" y="208420"/>
                  </a:lnTo>
                  <a:lnTo>
                    <a:pt x="7471" y="24580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65317" y="3337533"/>
              <a:ext cx="130808" cy="154519"/>
            </a:xfrm>
            <a:custGeom>
              <a:avLst/>
              <a:gdLst/>
              <a:ahLst/>
              <a:cxnLst/>
              <a:rect l="0" t="0" r="0" b="0"/>
              <a:pathLst>
                <a:path w="130808" h="154519">
                  <a:moveTo>
                    <a:pt x="130807" y="126342"/>
                  </a:moveTo>
                  <a:lnTo>
                    <a:pt x="75762" y="150366"/>
                  </a:lnTo>
                  <a:lnTo>
                    <a:pt x="38978" y="154518"/>
                  </a:lnTo>
                  <a:lnTo>
                    <a:pt x="16295" y="151343"/>
                  </a:lnTo>
                  <a:lnTo>
                    <a:pt x="8842" y="145349"/>
                  </a:lnTo>
                  <a:lnTo>
                    <a:pt x="561" y="126211"/>
                  </a:lnTo>
                  <a:lnTo>
                    <a:pt x="0" y="105227"/>
                  </a:lnTo>
                  <a:lnTo>
                    <a:pt x="12283" y="45400"/>
                  </a:lnTo>
                  <a:lnTo>
                    <a:pt x="255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826625" y="3295419"/>
              <a:ext cx="111656" cy="283991"/>
            </a:xfrm>
            <a:custGeom>
              <a:avLst/>
              <a:gdLst/>
              <a:ahLst/>
              <a:cxnLst/>
              <a:rect l="0" t="0" r="0" b="0"/>
              <a:pathLst>
                <a:path w="111656" h="283991">
                  <a:moveTo>
                    <a:pt x="111655" y="42114"/>
                  </a:moveTo>
                  <a:lnTo>
                    <a:pt x="72113" y="97773"/>
                  </a:lnTo>
                  <a:lnTo>
                    <a:pt x="43926" y="155032"/>
                  </a:lnTo>
                  <a:lnTo>
                    <a:pt x="15331" y="210189"/>
                  </a:lnTo>
                  <a:lnTo>
                    <a:pt x="9025" y="247632"/>
                  </a:lnTo>
                  <a:lnTo>
                    <a:pt x="13789" y="268377"/>
                  </a:lnTo>
                  <a:lnTo>
                    <a:pt x="18334" y="277184"/>
                  </a:lnTo>
                  <a:lnTo>
                    <a:pt x="24875" y="281885"/>
                  </a:lnTo>
                  <a:lnTo>
                    <a:pt x="32744" y="283850"/>
                  </a:lnTo>
                  <a:lnTo>
                    <a:pt x="41500" y="283990"/>
                  </a:lnTo>
                  <a:lnTo>
                    <a:pt x="57468" y="277906"/>
                  </a:lnTo>
                  <a:lnTo>
                    <a:pt x="86783" y="254937"/>
                  </a:lnTo>
                  <a:lnTo>
                    <a:pt x="102466" y="229175"/>
                  </a:lnTo>
                  <a:lnTo>
                    <a:pt x="108933" y="193726"/>
                  </a:lnTo>
                  <a:lnTo>
                    <a:pt x="106330" y="182963"/>
                  </a:lnTo>
                  <a:lnTo>
                    <a:pt x="87070" y="156637"/>
                  </a:lnTo>
                  <a:lnTo>
                    <a:pt x="30935" y="98353"/>
                  </a:lnTo>
                  <a:lnTo>
                    <a:pt x="9879" y="77235"/>
                  </a:lnTo>
                  <a:lnTo>
                    <a:pt x="2080" y="56944"/>
                  </a:lnTo>
                  <a:lnTo>
                    <a:pt x="0" y="44982"/>
                  </a:lnTo>
                  <a:lnTo>
                    <a:pt x="2124" y="35837"/>
                  </a:lnTo>
                  <a:lnTo>
                    <a:pt x="7048" y="28571"/>
                  </a:lnTo>
                  <a:lnTo>
                    <a:pt x="484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99650" y="3348062"/>
              <a:ext cx="173990" cy="227249"/>
            </a:xfrm>
            <a:custGeom>
              <a:avLst/>
              <a:gdLst/>
              <a:ahLst/>
              <a:cxnLst/>
              <a:rect l="0" t="0" r="0" b="0"/>
              <a:pathLst>
                <a:path w="173990" h="227249">
                  <a:moveTo>
                    <a:pt x="107085" y="10528"/>
                  </a:moveTo>
                  <a:lnTo>
                    <a:pt x="84729" y="10528"/>
                  </a:lnTo>
                  <a:lnTo>
                    <a:pt x="67513" y="16767"/>
                  </a:lnTo>
                  <a:lnTo>
                    <a:pt x="37397" y="39837"/>
                  </a:lnTo>
                  <a:lnTo>
                    <a:pt x="3891" y="95480"/>
                  </a:lnTo>
                  <a:lnTo>
                    <a:pt x="0" y="119255"/>
                  </a:lnTo>
                  <a:lnTo>
                    <a:pt x="7034" y="167056"/>
                  </a:lnTo>
                  <a:lnTo>
                    <a:pt x="21939" y="194037"/>
                  </a:lnTo>
                  <a:lnTo>
                    <a:pt x="41172" y="216850"/>
                  </a:lnTo>
                  <a:lnTo>
                    <a:pt x="61023" y="225059"/>
                  </a:lnTo>
                  <a:lnTo>
                    <a:pt x="72867" y="227248"/>
                  </a:lnTo>
                  <a:lnTo>
                    <a:pt x="95387" y="223442"/>
                  </a:lnTo>
                  <a:lnTo>
                    <a:pt x="117094" y="212781"/>
                  </a:lnTo>
                  <a:lnTo>
                    <a:pt x="138440" y="196345"/>
                  </a:lnTo>
                  <a:lnTo>
                    <a:pt x="153386" y="174222"/>
                  </a:lnTo>
                  <a:lnTo>
                    <a:pt x="172513" y="127480"/>
                  </a:lnTo>
                  <a:lnTo>
                    <a:pt x="173989" y="105791"/>
                  </a:lnTo>
                  <a:lnTo>
                    <a:pt x="165404" y="63271"/>
                  </a:lnTo>
                  <a:lnTo>
                    <a:pt x="150232" y="37204"/>
                  </a:lnTo>
                  <a:lnTo>
                    <a:pt x="130918" y="14662"/>
                  </a:lnTo>
                  <a:lnTo>
                    <a:pt x="114169" y="6516"/>
                  </a:lnTo>
                  <a:lnTo>
                    <a:pt x="860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210917" y="3348062"/>
              <a:ext cx="220907" cy="245497"/>
            </a:xfrm>
            <a:custGeom>
              <a:avLst/>
              <a:gdLst/>
              <a:ahLst/>
              <a:cxnLst/>
              <a:rect l="0" t="0" r="0" b="0"/>
              <a:pathLst>
                <a:path w="220907" h="245497">
                  <a:moveTo>
                    <a:pt x="95860" y="10528"/>
                  </a:moveTo>
                  <a:lnTo>
                    <a:pt x="73503" y="16117"/>
                  </a:lnTo>
                  <a:lnTo>
                    <a:pt x="56288" y="28220"/>
                  </a:lnTo>
                  <a:lnTo>
                    <a:pt x="11856" y="84857"/>
                  </a:lnTo>
                  <a:lnTo>
                    <a:pt x="4762" y="95175"/>
                  </a:lnTo>
                  <a:lnTo>
                    <a:pt x="0" y="116000"/>
                  </a:lnTo>
                  <a:lnTo>
                    <a:pt x="6475" y="157964"/>
                  </a:lnTo>
                  <a:lnTo>
                    <a:pt x="21282" y="183934"/>
                  </a:lnTo>
                  <a:lnTo>
                    <a:pt x="60996" y="227936"/>
                  </a:lnTo>
                  <a:lnTo>
                    <a:pt x="87480" y="243531"/>
                  </a:lnTo>
                  <a:lnTo>
                    <a:pt x="110463" y="245496"/>
                  </a:lnTo>
                  <a:lnTo>
                    <a:pt x="135105" y="241301"/>
                  </a:lnTo>
                  <a:lnTo>
                    <a:pt x="167540" y="225784"/>
                  </a:lnTo>
                  <a:lnTo>
                    <a:pt x="192487" y="205199"/>
                  </a:lnTo>
                  <a:lnTo>
                    <a:pt x="207436" y="187126"/>
                  </a:lnTo>
                  <a:lnTo>
                    <a:pt x="215639" y="164275"/>
                  </a:lnTo>
                  <a:lnTo>
                    <a:pt x="220906" y="111478"/>
                  </a:lnTo>
                  <a:lnTo>
                    <a:pt x="216228" y="75534"/>
                  </a:lnTo>
                  <a:lnTo>
                    <a:pt x="201845" y="48247"/>
                  </a:lnTo>
                  <a:lnTo>
                    <a:pt x="182765" y="25344"/>
                  </a:lnTo>
                  <a:lnTo>
                    <a:pt x="1379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959337" y="3579689"/>
              <a:ext cx="53836" cy="115814"/>
            </a:xfrm>
            <a:custGeom>
              <a:avLst/>
              <a:gdLst/>
              <a:ahLst/>
              <a:cxnLst/>
              <a:rect l="0" t="0" r="0" b="0"/>
              <a:pathLst>
                <a:path w="53836" h="115814">
                  <a:moveTo>
                    <a:pt x="0" y="0"/>
                  </a:moveTo>
                  <a:lnTo>
                    <a:pt x="16768" y="11178"/>
                  </a:lnTo>
                  <a:lnTo>
                    <a:pt x="28119" y="26025"/>
                  </a:lnTo>
                  <a:lnTo>
                    <a:pt x="53572" y="74353"/>
                  </a:lnTo>
                  <a:lnTo>
                    <a:pt x="53835" y="95047"/>
                  </a:lnTo>
                  <a:lnTo>
                    <a:pt x="52268" y="101969"/>
                  </a:lnTo>
                  <a:lnTo>
                    <a:pt x="50053" y="106584"/>
                  </a:lnTo>
                  <a:lnTo>
                    <a:pt x="4211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88630" y="3390176"/>
              <a:ext cx="243088" cy="224310"/>
            </a:xfrm>
            <a:custGeom>
              <a:avLst/>
              <a:gdLst/>
              <a:ahLst/>
              <a:cxnLst/>
              <a:rect l="0" t="0" r="0" b="0"/>
              <a:pathLst>
                <a:path w="243088" h="224310">
                  <a:moveTo>
                    <a:pt x="102416" y="0"/>
                  </a:moveTo>
                  <a:lnTo>
                    <a:pt x="59724" y="14572"/>
                  </a:lnTo>
                  <a:lnTo>
                    <a:pt x="40158" y="27533"/>
                  </a:lnTo>
                  <a:lnTo>
                    <a:pt x="17159" y="54561"/>
                  </a:lnTo>
                  <a:lnTo>
                    <a:pt x="6813" y="74552"/>
                  </a:lnTo>
                  <a:lnTo>
                    <a:pt x="0" y="111126"/>
                  </a:lnTo>
                  <a:lnTo>
                    <a:pt x="3570" y="151600"/>
                  </a:lnTo>
                  <a:lnTo>
                    <a:pt x="12081" y="173053"/>
                  </a:lnTo>
                  <a:lnTo>
                    <a:pt x="36609" y="205888"/>
                  </a:lnTo>
                  <a:lnTo>
                    <a:pt x="62641" y="222181"/>
                  </a:lnTo>
                  <a:lnTo>
                    <a:pt x="82399" y="224309"/>
                  </a:lnTo>
                  <a:lnTo>
                    <a:pt x="123679" y="216143"/>
                  </a:lnTo>
                  <a:lnTo>
                    <a:pt x="164458" y="194860"/>
                  </a:lnTo>
                  <a:lnTo>
                    <a:pt x="209170" y="155627"/>
                  </a:lnTo>
                  <a:lnTo>
                    <a:pt x="228544" y="125660"/>
                  </a:lnTo>
                  <a:lnTo>
                    <a:pt x="241694" y="94555"/>
                  </a:lnTo>
                  <a:lnTo>
                    <a:pt x="243087" y="73610"/>
                  </a:lnTo>
                  <a:lnTo>
                    <a:pt x="238636" y="53772"/>
                  </a:lnTo>
                  <a:lnTo>
                    <a:pt x="228859" y="37157"/>
                  </a:lnTo>
                  <a:lnTo>
                    <a:pt x="213595" y="25093"/>
                  </a:lnTo>
                  <a:lnTo>
                    <a:pt x="175200" y="7816"/>
                  </a:lnTo>
                  <a:lnTo>
                    <a:pt x="1234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5135703" y="4190342"/>
            <a:ext cx="3129168" cy="1010736"/>
            <a:chOff x="5135703" y="4190342"/>
            <a:chExt cx="3129168" cy="1010736"/>
          </a:xfrm>
        </p:grpSpPr>
        <p:sp>
          <p:nvSpPr>
            <p:cNvPr id="112" name="Freeform 111"/>
            <p:cNvSpPr/>
            <p:nvPr/>
          </p:nvSpPr>
          <p:spPr>
            <a:xfrm>
              <a:off x="5839545" y="4589874"/>
              <a:ext cx="203813" cy="487208"/>
            </a:xfrm>
            <a:custGeom>
              <a:avLst/>
              <a:gdLst/>
              <a:ahLst/>
              <a:cxnLst/>
              <a:rect l="0" t="0" r="0" b="0"/>
              <a:pathLst>
                <a:path w="203813" h="487208">
                  <a:moveTo>
                    <a:pt x="35356" y="53193"/>
                  </a:moveTo>
                  <a:lnTo>
                    <a:pt x="27023" y="90671"/>
                  </a:lnTo>
                  <a:lnTo>
                    <a:pt x="16711" y="148509"/>
                  </a:lnTo>
                  <a:lnTo>
                    <a:pt x="10302" y="174324"/>
                  </a:lnTo>
                  <a:lnTo>
                    <a:pt x="8125" y="177231"/>
                  </a:lnTo>
                  <a:lnTo>
                    <a:pt x="6673" y="173320"/>
                  </a:lnTo>
                  <a:lnTo>
                    <a:pt x="4153" y="117668"/>
                  </a:lnTo>
                  <a:lnTo>
                    <a:pt x="6224" y="78276"/>
                  </a:lnTo>
                  <a:lnTo>
                    <a:pt x="20615" y="45027"/>
                  </a:lnTo>
                  <a:lnTo>
                    <a:pt x="53273" y="4833"/>
                  </a:lnTo>
                  <a:lnTo>
                    <a:pt x="61339" y="1066"/>
                  </a:lnTo>
                  <a:lnTo>
                    <a:pt x="79659" y="0"/>
                  </a:lnTo>
                  <a:lnTo>
                    <a:pt x="96381" y="6545"/>
                  </a:lnTo>
                  <a:lnTo>
                    <a:pt x="111611" y="18423"/>
                  </a:lnTo>
                  <a:lnTo>
                    <a:pt x="132170" y="46010"/>
                  </a:lnTo>
                  <a:lnTo>
                    <a:pt x="145020" y="83300"/>
                  </a:lnTo>
                  <a:lnTo>
                    <a:pt x="153075" y="140942"/>
                  </a:lnTo>
                  <a:lnTo>
                    <a:pt x="156024" y="191107"/>
                  </a:lnTo>
                  <a:lnTo>
                    <a:pt x="152608" y="243015"/>
                  </a:lnTo>
                  <a:lnTo>
                    <a:pt x="145865" y="301779"/>
                  </a:lnTo>
                  <a:lnTo>
                    <a:pt x="132097" y="362822"/>
                  </a:lnTo>
                  <a:lnTo>
                    <a:pt x="111180" y="418035"/>
                  </a:lnTo>
                  <a:lnTo>
                    <a:pt x="89848" y="463082"/>
                  </a:lnTo>
                  <a:lnTo>
                    <a:pt x="73613" y="478301"/>
                  </a:lnTo>
                  <a:lnTo>
                    <a:pt x="64370" y="483998"/>
                  </a:lnTo>
                  <a:lnTo>
                    <a:pt x="44742" y="487207"/>
                  </a:lnTo>
                  <a:lnTo>
                    <a:pt x="34594" y="486425"/>
                  </a:lnTo>
                  <a:lnTo>
                    <a:pt x="26660" y="482395"/>
                  </a:lnTo>
                  <a:lnTo>
                    <a:pt x="14723" y="468557"/>
                  </a:lnTo>
                  <a:lnTo>
                    <a:pt x="1427" y="441036"/>
                  </a:lnTo>
                  <a:lnTo>
                    <a:pt x="0" y="417810"/>
                  </a:lnTo>
                  <a:lnTo>
                    <a:pt x="4434" y="394229"/>
                  </a:lnTo>
                  <a:lnTo>
                    <a:pt x="14204" y="375950"/>
                  </a:lnTo>
                  <a:lnTo>
                    <a:pt x="29465" y="363147"/>
                  </a:lnTo>
                  <a:lnTo>
                    <a:pt x="49115" y="354727"/>
                  </a:lnTo>
                  <a:lnTo>
                    <a:pt x="85316" y="351157"/>
                  </a:lnTo>
                  <a:lnTo>
                    <a:pt x="140288" y="362908"/>
                  </a:lnTo>
                  <a:lnTo>
                    <a:pt x="186998" y="376573"/>
                  </a:lnTo>
                  <a:lnTo>
                    <a:pt x="203812" y="37957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17057" y="5001036"/>
              <a:ext cx="55978" cy="157928"/>
            </a:xfrm>
            <a:custGeom>
              <a:avLst/>
              <a:gdLst/>
              <a:ahLst/>
              <a:cxnLst/>
              <a:rect l="0" t="0" r="0" b="0"/>
              <a:pathLst>
                <a:path w="55978" h="157928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49420" y="44236"/>
                  </a:lnTo>
                  <a:lnTo>
                    <a:pt x="54004" y="54057"/>
                  </a:lnTo>
                  <a:lnTo>
                    <a:pt x="55977" y="77448"/>
                  </a:lnTo>
                  <a:lnTo>
                    <a:pt x="47712" y="125003"/>
                  </a:lnTo>
                  <a:lnTo>
                    <a:pt x="31585" y="15792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67633" y="4626473"/>
              <a:ext cx="201121" cy="402696"/>
            </a:xfrm>
            <a:custGeom>
              <a:avLst/>
              <a:gdLst/>
              <a:ahLst/>
              <a:cxnLst/>
              <a:rect l="0" t="0" r="0" b="0"/>
              <a:pathLst>
                <a:path w="201121" h="402696">
                  <a:moveTo>
                    <a:pt x="123165" y="6065"/>
                  </a:moveTo>
                  <a:lnTo>
                    <a:pt x="80473" y="2946"/>
                  </a:lnTo>
                  <a:lnTo>
                    <a:pt x="59737" y="0"/>
                  </a:lnTo>
                  <a:lnTo>
                    <a:pt x="38823" y="2590"/>
                  </a:lnTo>
                  <a:lnTo>
                    <a:pt x="20949" y="10760"/>
                  </a:lnTo>
                  <a:lnTo>
                    <a:pt x="12907" y="16214"/>
                  </a:lnTo>
                  <a:lnTo>
                    <a:pt x="7545" y="24529"/>
                  </a:lnTo>
                  <a:lnTo>
                    <a:pt x="0" y="59759"/>
                  </a:lnTo>
                  <a:lnTo>
                    <a:pt x="570" y="117234"/>
                  </a:lnTo>
                  <a:lnTo>
                    <a:pt x="7628" y="174127"/>
                  </a:lnTo>
                  <a:lnTo>
                    <a:pt x="9876" y="174258"/>
                  </a:lnTo>
                  <a:lnTo>
                    <a:pt x="12544" y="170836"/>
                  </a:lnTo>
                  <a:lnTo>
                    <a:pt x="33066" y="160432"/>
                  </a:lnTo>
                  <a:lnTo>
                    <a:pt x="66963" y="155529"/>
                  </a:lnTo>
                  <a:lnTo>
                    <a:pt x="101053" y="159665"/>
                  </a:lnTo>
                  <a:lnTo>
                    <a:pt x="119576" y="168309"/>
                  </a:lnTo>
                  <a:lnTo>
                    <a:pt x="150532" y="192921"/>
                  </a:lnTo>
                  <a:lnTo>
                    <a:pt x="172088" y="224557"/>
                  </a:lnTo>
                  <a:lnTo>
                    <a:pt x="195912" y="287796"/>
                  </a:lnTo>
                  <a:lnTo>
                    <a:pt x="201120" y="311434"/>
                  </a:lnTo>
                  <a:lnTo>
                    <a:pt x="199536" y="337537"/>
                  </a:lnTo>
                  <a:lnTo>
                    <a:pt x="186477" y="372951"/>
                  </a:lnTo>
                  <a:lnTo>
                    <a:pt x="171191" y="388664"/>
                  </a:lnTo>
                  <a:lnTo>
                    <a:pt x="162201" y="394493"/>
                  </a:lnTo>
                  <a:lnTo>
                    <a:pt x="127192" y="402695"/>
                  </a:lnTo>
                  <a:lnTo>
                    <a:pt x="103898" y="398374"/>
                  </a:lnTo>
                  <a:lnTo>
                    <a:pt x="74172" y="382788"/>
                  </a:lnTo>
                  <a:lnTo>
                    <a:pt x="49465" y="364034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01368" y="4653596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10528" y="52050"/>
                  </a:lnTo>
                  <a:lnTo>
                    <a:pt x="10528" y="105109"/>
                  </a:lnTo>
                  <a:lnTo>
                    <a:pt x="10528" y="157875"/>
                  </a:lnTo>
                  <a:lnTo>
                    <a:pt x="7409" y="210554"/>
                  </a:lnTo>
                  <a:lnTo>
                    <a:pt x="2195" y="260088"/>
                  </a:lnTo>
                  <a:lnTo>
                    <a:pt x="434" y="31874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08165" y="4716767"/>
              <a:ext cx="216905" cy="353548"/>
            </a:xfrm>
            <a:custGeom>
              <a:avLst/>
              <a:gdLst/>
              <a:ahLst/>
              <a:cxnLst/>
              <a:rect l="0" t="0" r="0" b="0"/>
              <a:pathLst>
                <a:path w="216905" h="353548">
                  <a:moveTo>
                    <a:pt x="72187" y="10528"/>
                  </a:moveTo>
                  <a:lnTo>
                    <a:pt x="48141" y="28509"/>
                  </a:lnTo>
                  <a:lnTo>
                    <a:pt x="27888" y="54850"/>
                  </a:lnTo>
                  <a:lnTo>
                    <a:pt x="6143" y="105575"/>
                  </a:lnTo>
                  <a:lnTo>
                    <a:pt x="0" y="157032"/>
                  </a:lnTo>
                  <a:lnTo>
                    <a:pt x="106" y="205365"/>
                  </a:lnTo>
                  <a:lnTo>
                    <a:pt x="10029" y="267860"/>
                  </a:lnTo>
                  <a:lnTo>
                    <a:pt x="22965" y="303584"/>
                  </a:lnTo>
                  <a:lnTo>
                    <a:pt x="48297" y="341507"/>
                  </a:lnTo>
                  <a:lnTo>
                    <a:pt x="68198" y="350652"/>
                  </a:lnTo>
                  <a:lnTo>
                    <a:pt x="91471" y="353547"/>
                  </a:lnTo>
                  <a:lnTo>
                    <a:pt x="113513" y="350934"/>
                  </a:lnTo>
                  <a:lnTo>
                    <a:pt x="131888" y="342754"/>
                  </a:lnTo>
                  <a:lnTo>
                    <a:pt x="162748" y="318438"/>
                  </a:lnTo>
                  <a:lnTo>
                    <a:pt x="190205" y="282699"/>
                  </a:lnTo>
                  <a:lnTo>
                    <a:pt x="211933" y="225830"/>
                  </a:lnTo>
                  <a:lnTo>
                    <a:pt x="216904" y="164278"/>
                  </a:lnTo>
                  <a:lnTo>
                    <a:pt x="207834" y="108965"/>
                  </a:lnTo>
                  <a:lnTo>
                    <a:pt x="195047" y="74790"/>
                  </a:lnTo>
                  <a:lnTo>
                    <a:pt x="169765" y="37390"/>
                  </a:lnTo>
                  <a:lnTo>
                    <a:pt x="12483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80394" y="5053679"/>
              <a:ext cx="38415" cy="147399"/>
            </a:xfrm>
            <a:custGeom>
              <a:avLst/>
              <a:gdLst/>
              <a:ahLst/>
              <a:cxnLst/>
              <a:rect l="0" t="0" r="0" b="0"/>
              <a:pathLst>
                <a:path w="38415" h="147399">
                  <a:moveTo>
                    <a:pt x="0" y="0"/>
                  </a:moveTo>
                  <a:lnTo>
                    <a:pt x="33576" y="55044"/>
                  </a:lnTo>
                  <a:lnTo>
                    <a:pt x="38414" y="91828"/>
                  </a:lnTo>
                  <a:lnTo>
                    <a:pt x="35400" y="114512"/>
                  </a:lnTo>
                  <a:lnTo>
                    <a:pt x="27041" y="130052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66123" y="4727295"/>
              <a:ext cx="185237" cy="342484"/>
            </a:xfrm>
            <a:custGeom>
              <a:avLst/>
              <a:gdLst/>
              <a:ahLst/>
              <a:cxnLst/>
              <a:rect l="0" t="0" r="0" b="0"/>
              <a:pathLst>
                <a:path w="185237" h="342484">
                  <a:moveTo>
                    <a:pt x="82726" y="0"/>
                  </a:moveTo>
                  <a:lnTo>
                    <a:pt x="40064" y="54115"/>
                  </a:lnTo>
                  <a:lnTo>
                    <a:pt x="22514" y="87783"/>
                  </a:lnTo>
                  <a:lnTo>
                    <a:pt x="6102" y="141083"/>
                  </a:lnTo>
                  <a:lnTo>
                    <a:pt x="0" y="196671"/>
                  </a:lnTo>
                  <a:lnTo>
                    <a:pt x="1915" y="252711"/>
                  </a:lnTo>
                  <a:lnTo>
                    <a:pt x="13212" y="303252"/>
                  </a:lnTo>
                  <a:lnTo>
                    <a:pt x="28854" y="330708"/>
                  </a:lnTo>
                  <a:lnTo>
                    <a:pt x="37453" y="336286"/>
                  </a:lnTo>
                  <a:lnTo>
                    <a:pt x="59485" y="342483"/>
                  </a:lnTo>
                  <a:lnTo>
                    <a:pt x="92608" y="340382"/>
                  </a:lnTo>
                  <a:lnTo>
                    <a:pt x="110905" y="332215"/>
                  </a:lnTo>
                  <a:lnTo>
                    <a:pt x="147304" y="302319"/>
                  </a:lnTo>
                  <a:lnTo>
                    <a:pt x="166721" y="267260"/>
                  </a:lnTo>
                  <a:lnTo>
                    <a:pt x="182593" y="220728"/>
                  </a:lnTo>
                  <a:lnTo>
                    <a:pt x="185236" y="180175"/>
                  </a:lnTo>
                  <a:lnTo>
                    <a:pt x="177961" y="135143"/>
                  </a:lnTo>
                  <a:lnTo>
                    <a:pt x="141814" y="74564"/>
                  </a:lnTo>
                  <a:lnTo>
                    <a:pt x="91127" y="19219"/>
                  </a:lnTo>
                  <a:lnTo>
                    <a:pt x="82726" y="1052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289847" y="4779938"/>
              <a:ext cx="220242" cy="301135"/>
            </a:xfrm>
            <a:custGeom>
              <a:avLst/>
              <a:gdLst/>
              <a:ahLst/>
              <a:cxnLst/>
              <a:rect l="0" t="0" r="0" b="0"/>
              <a:pathLst>
                <a:path w="220242" h="301135">
                  <a:moveTo>
                    <a:pt x="80101" y="10528"/>
                  </a:moveTo>
                  <a:lnTo>
                    <a:pt x="30603" y="65615"/>
                  </a:lnTo>
                  <a:lnTo>
                    <a:pt x="9802" y="101069"/>
                  </a:lnTo>
                  <a:lnTo>
                    <a:pt x="0" y="146800"/>
                  </a:lnTo>
                  <a:lnTo>
                    <a:pt x="5094" y="206249"/>
                  </a:lnTo>
                  <a:lnTo>
                    <a:pt x="15242" y="246594"/>
                  </a:lnTo>
                  <a:lnTo>
                    <a:pt x="26318" y="265965"/>
                  </a:lnTo>
                  <a:lnTo>
                    <a:pt x="51297" y="290024"/>
                  </a:lnTo>
                  <a:lnTo>
                    <a:pt x="73929" y="298525"/>
                  </a:lnTo>
                  <a:lnTo>
                    <a:pt x="98415" y="301134"/>
                  </a:lnTo>
                  <a:lnTo>
                    <a:pt x="153438" y="290274"/>
                  </a:lnTo>
                  <a:lnTo>
                    <a:pt x="171577" y="277579"/>
                  </a:lnTo>
                  <a:lnTo>
                    <a:pt x="186267" y="260239"/>
                  </a:lnTo>
                  <a:lnTo>
                    <a:pt x="212923" y="199780"/>
                  </a:lnTo>
                  <a:lnTo>
                    <a:pt x="220241" y="178868"/>
                  </a:lnTo>
                  <a:lnTo>
                    <a:pt x="219760" y="141775"/>
                  </a:lnTo>
                  <a:lnTo>
                    <a:pt x="205886" y="84873"/>
                  </a:lnTo>
                  <a:lnTo>
                    <a:pt x="198006" y="64627"/>
                  </a:lnTo>
                  <a:lnTo>
                    <a:pt x="167190" y="25220"/>
                  </a:lnTo>
                  <a:lnTo>
                    <a:pt x="122215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55171" y="4748352"/>
              <a:ext cx="254133" cy="343998"/>
            </a:xfrm>
            <a:custGeom>
              <a:avLst/>
              <a:gdLst/>
              <a:ahLst/>
              <a:cxnLst/>
              <a:rect l="0" t="0" r="0" b="0"/>
              <a:pathLst>
                <a:path w="254133" h="343998">
                  <a:moveTo>
                    <a:pt x="77990" y="63171"/>
                  </a:moveTo>
                  <a:lnTo>
                    <a:pt x="28491" y="118259"/>
                  </a:lnTo>
                  <a:lnTo>
                    <a:pt x="9113" y="160750"/>
                  </a:lnTo>
                  <a:lnTo>
                    <a:pt x="0" y="206467"/>
                  </a:lnTo>
                  <a:lnTo>
                    <a:pt x="6216" y="268078"/>
                  </a:lnTo>
                  <a:lnTo>
                    <a:pt x="18509" y="303648"/>
                  </a:lnTo>
                  <a:lnTo>
                    <a:pt x="24298" y="314737"/>
                  </a:lnTo>
                  <a:lnTo>
                    <a:pt x="40088" y="330176"/>
                  </a:lnTo>
                  <a:lnTo>
                    <a:pt x="59975" y="339767"/>
                  </a:lnTo>
                  <a:lnTo>
                    <a:pt x="96308" y="343997"/>
                  </a:lnTo>
                  <a:lnTo>
                    <a:pt x="151328" y="332487"/>
                  </a:lnTo>
                  <a:lnTo>
                    <a:pt x="205763" y="297611"/>
                  </a:lnTo>
                  <a:lnTo>
                    <a:pt x="230752" y="265865"/>
                  </a:lnTo>
                  <a:lnTo>
                    <a:pt x="247385" y="232413"/>
                  </a:lnTo>
                  <a:lnTo>
                    <a:pt x="254132" y="189096"/>
                  </a:lnTo>
                  <a:lnTo>
                    <a:pt x="248007" y="131632"/>
                  </a:lnTo>
                  <a:lnTo>
                    <a:pt x="232412" y="85273"/>
                  </a:lnTo>
                  <a:lnTo>
                    <a:pt x="219152" y="64805"/>
                  </a:lnTo>
                  <a:lnTo>
                    <a:pt x="171925" y="25244"/>
                  </a:lnTo>
                  <a:lnTo>
                    <a:pt x="124404" y="6200"/>
                  </a:lnTo>
                  <a:lnTo>
                    <a:pt x="88518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35703" y="4195281"/>
              <a:ext cx="209848" cy="233120"/>
            </a:xfrm>
            <a:custGeom>
              <a:avLst/>
              <a:gdLst/>
              <a:ahLst/>
              <a:cxnLst/>
              <a:rect l="0" t="0" r="0" b="0"/>
              <a:pathLst>
                <a:path w="209848" h="233120">
                  <a:moveTo>
                    <a:pt x="107488" y="5589"/>
                  </a:moveTo>
                  <a:lnTo>
                    <a:pt x="90721" y="0"/>
                  </a:lnTo>
                  <a:lnTo>
                    <a:pt x="73130" y="3495"/>
                  </a:lnTo>
                  <a:lnTo>
                    <a:pt x="54784" y="14017"/>
                  </a:lnTo>
                  <a:lnTo>
                    <a:pt x="16695" y="59341"/>
                  </a:lnTo>
                  <a:lnTo>
                    <a:pt x="908" y="95735"/>
                  </a:lnTo>
                  <a:lnTo>
                    <a:pt x="0" y="136155"/>
                  </a:lnTo>
                  <a:lnTo>
                    <a:pt x="7140" y="172177"/>
                  </a:lnTo>
                  <a:lnTo>
                    <a:pt x="22253" y="199488"/>
                  </a:lnTo>
                  <a:lnTo>
                    <a:pt x="47139" y="222398"/>
                  </a:lnTo>
                  <a:lnTo>
                    <a:pt x="69748" y="230630"/>
                  </a:lnTo>
                  <a:lnTo>
                    <a:pt x="95394" y="233119"/>
                  </a:lnTo>
                  <a:lnTo>
                    <a:pt x="134971" y="226774"/>
                  </a:lnTo>
                  <a:lnTo>
                    <a:pt x="158307" y="216587"/>
                  </a:lnTo>
                  <a:lnTo>
                    <a:pt x="185587" y="192110"/>
                  </a:lnTo>
                  <a:lnTo>
                    <a:pt x="202898" y="162630"/>
                  </a:lnTo>
                  <a:lnTo>
                    <a:pt x="209847" y="126079"/>
                  </a:lnTo>
                  <a:lnTo>
                    <a:pt x="205234" y="102424"/>
                  </a:lnTo>
                  <a:lnTo>
                    <a:pt x="189483" y="72496"/>
                  </a:lnTo>
                  <a:lnTo>
                    <a:pt x="166878" y="48810"/>
                  </a:lnTo>
                  <a:lnTo>
                    <a:pt x="144193" y="33213"/>
                  </a:lnTo>
                  <a:lnTo>
                    <a:pt x="128545" y="2664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22176" y="43798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518868" y="4200870"/>
              <a:ext cx="174048" cy="223926"/>
            </a:xfrm>
            <a:custGeom>
              <a:avLst/>
              <a:gdLst/>
              <a:ahLst/>
              <a:cxnLst/>
              <a:rect l="0" t="0" r="0" b="0"/>
              <a:pathLst>
                <a:path w="174048" h="223926">
                  <a:moveTo>
                    <a:pt x="71764" y="0"/>
                  </a:moveTo>
                  <a:lnTo>
                    <a:pt x="49407" y="5589"/>
                  </a:lnTo>
                  <a:lnTo>
                    <a:pt x="41651" y="10745"/>
                  </a:lnTo>
                  <a:lnTo>
                    <a:pt x="11141" y="54058"/>
                  </a:lnTo>
                  <a:lnTo>
                    <a:pt x="1939" y="90237"/>
                  </a:lnTo>
                  <a:lnTo>
                    <a:pt x="0" y="144383"/>
                  </a:lnTo>
                  <a:lnTo>
                    <a:pt x="7867" y="183810"/>
                  </a:lnTo>
                  <a:lnTo>
                    <a:pt x="18409" y="202966"/>
                  </a:lnTo>
                  <a:lnTo>
                    <a:pt x="34012" y="216160"/>
                  </a:lnTo>
                  <a:lnTo>
                    <a:pt x="43087" y="221315"/>
                  </a:lnTo>
                  <a:lnTo>
                    <a:pt x="62528" y="223925"/>
                  </a:lnTo>
                  <a:lnTo>
                    <a:pt x="82867" y="220015"/>
                  </a:lnTo>
                  <a:lnTo>
                    <a:pt x="112878" y="204660"/>
                  </a:lnTo>
                  <a:lnTo>
                    <a:pt x="137108" y="184122"/>
                  </a:lnTo>
                  <a:lnTo>
                    <a:pt x="157936" y="156330"/>
                  </a:lnTo>
                  <a:lnTo>
                    <a:pt x="170866" y="124699"/>
                  </a:lnTo>
                  <a:lnTo>
                    <a:pt x="174047" y="87381"/>
                  </a:lnTo>
                  <a:lnTo>
                    <a:pt x="170646" y="64572"/>
                  </a:lnTo>
                  <a:lnTo>
                    <a:pt x="162115" y="45857"/>
                  </a:lnTo>
                  <a:lnTo>
                    <a:pt x="124406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707979" y="4190342"/>
              <a:ext cx="162023" cy="263213"/>
            </a:xfrm>
            <a:custGeom>
              <a:avLst/>
              <a:gdLst/>
              <a:ahLst/>
              <a:cxnLst/>
              <a:rect l="0" t="0" r="0" b="0"/>
              <a:pathLst>
                <a:path w="162023" h="263213">
                  <a:moveTo>
                    <a:pt x="103751" y="0"/>
                  </a:moveTo>
                  <a:lnTo>
                    <a:pt x="45134" y="5589"/>
                  </a:lnTo>
                  <a:lnTo>
                    <a:pt x="24667" y="14572"/>
                  </a:lnTo>
                  <a:lnTo>
                    <a:pt x="15934" y="20243"/>
                  </a:lnTo>
                  <a:lnTo>
                    <a:pt x="10111" y="29873"/>
                  </a:lnTo>
                  <a:lnTo>
                    <a:pt x="1917" y="70202"/>
                  </a:lnTo>
                  <a:lnTo>
                    <a:pt x="0" y="98271"/>
                  </a:lnTo>
                  <a:lnTo>
                    <a:pt x="4168" y="107628"/>
                  </a:lnTo>
                  <a:lnTo>
                    <a:pt x="11626" y="113866"/>
                  </a:lnTo>
                  <a:lnTo>
                    <a:pt x="21278" y="118025"/>
                  </a:lnTo>
                  <a:lnTo>
                    <a:pt x="41360" y="119526"/>
                  </a:lnTo>
                  <a:lnTo>
                    <a:pt x="63154" y="118633"/>
                  </a:lnTo>
                  <a:lnTo>
                    <a:pt x="100561" y="125877"/>
                  </a:lnTo>
                  <a:lnTo>
                    <a:pt x="123391" y="136274"/>
                  </a:lnTo>
                  <a:lnTo>
                    <a:pt x="150385" y="160870"/>
                  </a:lnTo>
                  <a:lnTo>
                    <a:pt x="159572" y="183411"/>
                  </a:lnTo>
                  <a:lnTo>
                    <a:pt x="162022" y="195973"/>
                  </a:lnTo>
                  <a:lnTo>
                    <a:pt x="158505" y="219290"/>
                  </a:lnTo>
                  <a:lnTo>
                    <a:pt x="154292" y="230421"/>
                  </a:lnTo>
                  <a:lnTo>
                    <a:pt x="146804" y="239012"/>
                  </a:lnTo>
                  <a:lnTo>
                    <a:pt x="126005" y="251676"/>
                  </a:lnTo>
                  <a:lnTo>
                    <a:pt x="76865" y="260933"/>
                  </a:lnTo>
                  <a:lnTo>
                    <a:pt x="40580" y="263212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22300" y="4306155"/>
              <a:ext cx="105286" cy="73701"/>
            </a:xfrm>
            <a:custGeom>
              <a:avLst/>
              <a:gdLst/>
              <a:ahLst/>
              <a:cxnLst/>
              <a:rect l="0" t="0" r="0" b="0"/>
              <a:pathLst>
                <a:path w="105286" h="73701">
                  <a:moveTo>
                    <a:pt x="105285" y="0"/>
                  </a:moveTo>
                  <a:lnTo>
                    <a:pt x="88518" y="5589"/>
                  </a:lnTo>
                  <a:lnTo>
                    <a:pt x="74047" y="17692"/>
                  </a:lnTo>
                  <a:lnTo>
                    <a:pt x="58646" y="3243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11772" y="4274570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34747" y="37086"/>
                  </a:lnTo>
                  <a:lnTo>
                    <a:pt x="74398" y="97273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97887" y="4195780"/>
              <a:ext cx="153042" cy="247247"/>
            </a:xfrm>
            <a:custGeom>
              <a:avLst/>
              <a:gdLst/>
              <a:ahLst/>
              <a:cxnLst/>
              <a:rect l="0" t="0" r="0" b="0"/>
              <a:pathLst>
                <a:path w="153042" h="247247">
                  <a:moveTo>
                    <a:pt x="135024" y="15619"/>
                  </a:moveTo>
                  <a:lnTo>
                    <a:pt x="92333" y="12499"/>
                  </a:lnTo>
                  <a:lnTo>
                    <a:pt x="40192" y="0"/>
                  </a:lnTo>
                  <a:lnTo>
                    <a:pt x="19177" y="2048"/>
                  </a:lnTo>
                  <a:lnTo>
                    <a:pt x="12170" y="7742"/>
                  </a:lnTo>
                  <a:lnTo>
                    <a:pt x="4383" y="26545"/>
                  </a:lnTo>
                  <a:lnTo>
                    <a:pt x="0" y="63440"/>
                  </a:lnTo>
                  <a:lnTo>
                    <a:pt x="4064" y="72066"/>
                  </a:lnTo>
                  <a:lnTo>
                    <a:pt x="11453" y="77817"/>
                  </a:lnTo>
                  <a:lnTo>
                    <a:pt x="70096" y="96209"/>
                  </a:lnTo>
                  <a:lnTo>
                    <a:pt x="108637" y="107997"/>
                  </a:lnTo>
                  <a:lnTo>
                    <a:pt x="127586" y="119457"/>
                  </a:lnTo>
                  <a:lnTo>
                    <a:pt x="140687" y="135468"/>
                  </a:lnTo>
                  <a:lnTo>
                    <a:pt x="149240" y="155453"/>
                  </a:lnTo>
                  <a:lnTo>
                    <a:pt x="153041" y="179933"/>
                  </a:lnTo>
                  <a:lnTo>
                    <a:pt x="148491" y="200171"/>
                  </a:lnTo>
                  <a:lnTo>
                    <a:pt x="126506" y="232228"/>
                  </a:lnTo>
                  <a:lnTo>
                    <a:pt x="107062" y="240571"/>
                  </a:lnTo>
                  <a:lnTo>
                    <a:pt x="72927" y="245268"/>
                  </a:lnTo>
                  <a:lnTo>
                    <a:pt x="40268" y="24724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450799" y="4232455"/>
              <a:ext cx="203250" cy="192806"/>
            </a:xfrm>
            <a:custGeom>
              <a:avLst/>
              <a:gdLst/>
              <a:ahLst/>
              <a:cxnLst/>
              <a:rect l="0" t="0" r="0" b="0"/>
              <a:pathLst>
                <a:path w="203250" h="192806">
                  <a:moveTo>
                    <a:pt x="108454" y="31586"/>
                  </a:moveTo>
                  <a:lnTo>
                    <a:pt x="91687" y="25997"/>
                  </a:lnTo>
                  <a:lnTo>
                    <a:pt x="84409" y="26690"/>
                  </a:lnTo>
                  <a:lnTo>
                    <a:pt x="43272" y="50800"/>
                  </a:lnTo>
                  <a:lnTo>
                    <a:pt x="18692" y="70684"/>
                  </a:lnTo>
                  <a:lnTo>
                    <a:pt x="2179" y="96983"/>
                  </a:lnTo>
                  <a:lnTo>
                    <a:pt x="0" y="116803"/>
                  </a:lnTo>
                  <a:lnTo>
                    <a:pt x="4101" y="136141"/>
                  </a:lnTo>
                  <a:lnTo>
                    <a:pt x="13722" y="152534"/>
                  </a:lnTo>
                  <a:lnTo>
                    <a:pt x="37882" y="174917"/>
                  </a:lnTo>
                  <a:lnTo>
                    <a:pt x="67267" y="190778"/>
                  </a:lnTo>
                  <a:lnTo>
                    <a:pt x="87809" y="192805"/>
                  </a:lnTo>
                  <a:lnTo>
                    <a:pt x="135181" y="184575"/>
                  </a:lnTo>
                  <a:lnTo>
                    <a:pt x="170186" y="169463"/>
                  </a:lnTo>
                  <a:lnTo>
                    <a:pt x="197195" y="150167"/>
                  </a:lnTo>
                  <a:lnTo>
                    <a:pt x="201540" y="141056"/>
                  </a:lnTo>
                  <a:lnTo>
                    <a:pt x="203249" y="118454"/>
                  </a:lnTo>
                  <a:lnTo>
                    <a:pt x="197633" y="85011"/>
                  </a:lnTo>
                  <a:lnTo>
                    <a:pt x="182971" y="58464"/>
                  </a:lnTo>
                  <a:lnTo>
                    <a:pt x="129512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727710" y="4390383"/>
              <a:ext cx="35764" cy="126343"/>
            </a:xfrm>
            <a:custGeom>
              <a:avLst/>
              <a:gdLst/>
              <a:ahLst/>
              <a:cxnLst/>
              <a:rect l="0" t="0" r="0" b="0"/>
              <a:pathLst>
                <a:path w="35764" h="126343">
                  <a:moveTo>
                    <a:pt x="0" y="0"/>
                  </a:moveTo>
                  <a:lnTo>
                    <a:pt x="15641" y="17981"/>
                  </a:lnTo>
                  <a:lnTo>
                    <a:pt x="34843" y="64152"/>
                  </a:lnTo>
                  <a:lnTo>
                    <a:pt x="35763" y="84664"/>
                  </a:lnTo>
                  <a:lnTo>
                    <a:pt x="34371" y="95047"/>
                  </a:lnTo>
                  <a:lnTo>
                    <a:pt x="26584" y="109703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22466" y="4256634"/>
              <a:ext cx="189514" cy="218527"/>
            </a:xfrm>
            <a:custGeom>
              <a:avLst/>
              <a:gdLst/>
              <a:ahLst/>
              <a:cxnLst/>
              <a:rect l="0" t="0" r="0" b="0"/>
              <a:pathLst>
                <a:path w="189514" h="218527">
                  <a:moveTo>
                    <a:pt x="0" y="17936"/>
                  </a:moveTo>
                  <a:lnTo>
                    <a:pt x="11178" y="6757"/>
                  </a:lnTo>
                  <a:lnTo>
                    <a:pt x="29145" y="1269"/>
                  </a:lnTo>
                  <a:lnTo>
                    <a:pt x="52728" y="0"/>
                  </a:lnTo>
                  <a:lnTo>
                    <a:pt x="78807" y="3335"/>
                  </a:lnTo>
                  <a:lnTo>
                    <a:pt x="99756" y="14956"/>
                  </a:lnTo>
                  <a:lnTo>
                    <a:pt x="115696" y="31819"/>
                  </a:lnTo>
                  <a:lnTo>
                    <a:pt x="126680" y="51012"/>
                  </a:lnTo>
                  <a:lnTo>
                    <a:pt x="134858" y="100335"/>
                  </a:lnTo>
                  <a:lnTo>
                    <a:pt x="133354" y="152018"/>
                  </a:lnTo>
                  <a:lnTo>
                    <a:pt x="127119" y="173454"/>
                  </a:lnTo>
                  <a:lnTo>
                    <a:pt x="104052" y="206280"/>
                  </a:lnTo>
                  <a:lnTo>
                    <a:pt x="97444" y="213688"/>
                  </a:lnTo>
                  <a:lnTo>
                    <a:pt x="88359" y="217458"/>
                  </a:lnTo>
                  <a:lnTo>
                    <a:pt x="65787" y="218526"/>
                  </a:lnTo>
                  <a:lnTo>
                    <a:pt x="46396" y="211982"/>
                  </a:lnTo>
                  <a:lnTo>
                    <a:pt x="37950" y="206961"/>
                  </a:lnTo>
                  <a:lnTo>
                    <a:pt x="25446" y="192024"/>
                  </a:lnTo>
                  <a:lnTo>
                    <a:pt x="20473" y="183128"/>
                  </a:lnTo>
                  <a:lnTo>
                    <a:pt x="19498" y="173687"/>
                  </a:lnTo>
                  <a:lnTo>
                    <a:pt x="24654" y="153839"/>
                  </a:lnTo>
                  <a:lnTo>
                    <a:pt x="37863" y="139558"/>
                  </a:lnTo>
                  <a:lnTo>
                    <a:pt x="74940" y="120859"/>
                  </a:lnTo>
                  <a:lnTo>
                    <a:pt x="137958" y="113767"/>
                  </a:lnTo>
                  <a:lnTo>
                    <a:pt x="189513" y="112692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93790" y="4285098"/>
              <a:ext cx="159475" cy="202430"/>
            </a:xfrm>
            <a:custGeom>
              <a:avLst/>
              <a:gdLst/>
              <a:ahLst/>
              <a:cxnLst/>
              <a:rect l="0" t="0" r="0" b="0"/>
              <a:pathLst>
                <a:path w="159475" h="202430">
                  <a:moveTo>
                    <a:pt x="102417" y="10528"/>
                  </a:moveTo>
                  <a:lnTo>
                    <a:pt x="80060" y="10528"/>
                  </a:lnTo>
                  <a:lnTo>
                    <a:pt x="49389" y="21707"/>
                  </a:lnTo>
                  <a:lnTo>
                    <a:pt x="23663" y="45426"/>
                  </a:lnTo>
                  <a:lnTo>
                    <a:pt x="6813" y="74681"/>
                  </a:lnTo>
                  <a:lnTo>
                    <a:pt x="0" y="111165"/>
                  </a:lnTo>
                  <a:lnTo>
                    <a:pt x="3571" y="146022"/>
                  </a:lnTo>
                  <a:lnTo>
                    <a:pt x="17627" y="178576"/>
                  </a:lnTo>
                  <a:lnTo>
                    <a:pt x="33146" y="193621"/>
                  </a:lnTo>
                  <a:lnTo>
                    <a:pt x="42199" y="199271"/>
                  </a:lnTo>
                  <a:lnTo>
                    <a:pt x="64734" y="202429"/>
                  </a:lnTo>
                  <a:lnTo>
                    <a:pt x="89179" y="198763"/>
                  </a:lnTo>
                  <a:lnTo>
                    <a:pt x="111741" y="189335"/>
                  </a:lnTo>
                  <a:lnTo>
                    <a:pt x="127228" y="174226"/>
                  </a:lnTo>
                  <a:lnTo>
                    <a:pt x="154465" y="115396"/>
                  </a:lnTo>
                  <a:lnTo>
                    <a:pt x="159474" y="94571"/>
                  </a:lnTo>
                  <a:lnTo>
                    <a:pt x="153159" y="52606"/>
                  </a:lnTo>
                  <a:lnTo>
                    <a:pt x="146026" y="32739"/>
                  </a:lnTo>
                  <a:lnTo>
                    <a:pt x="123474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153014" y="4285098"/>
              <a:ext cx="210144" cy="207164"/>
            </a:xfrm>
            <a:custGeom>
              <a:avLst/>
              <a:gdLst/>
              <a:ahLst/>
              <a:cxnLst/>
              <a:rect l="0" t="0" r="0" b="0"/>
              <a:pathLst>
                <a:path w="210144" h="207164">
                  <a:moveTo>
                    <a:pt x="90592" y="21057"/>
                  </a:moveTo>
                  <a:lnTo>
                    <a:pt x="73824" y="15468"/>
                  </a:lnTo>
                  <a:lnTo>
                    <a:pt x="66546" y="16161"/>
                  </a:lnTo>
                  <a:lnTo>
                    <a:pt x="52219" y="23171"/>
                  </a:lnTo>
                  <a:lnTo>
                    <a:pt x="30999" y="40271"/>
                  </a:lnTo>
                  <a:lnTo>
                    <a:pt x="9894" y="71334"/>
                  </a:lnTo>
                  <a:lnTo>
                    <a:pt x="0" y="110174"/>
                  </a:lnTo>
                  <a:lnTo>
                    <a:pt x="2659" y="145728"/>
                  </a:lnTo>
                  <a:lnTo>
                    <a:pt x="16445" y="178490"/>
                  </a:lnTo>
                  <a:lnTo>
                    <a:pt x="31901" y="193582"/>
                  </a:lnTo>
                  <a:lnTo>
                    <a:pt x="51639" y="203020"/>
                  </a:lnTo>
                  <a:lnTo>
                    <a:pt x="87889" y="207163"/>
                  </a:lnTo>
                  <a:lnTo>
                    <a:pt x="121376" y="200332"/>
                  </a:lnTo>
                  <a:lnTo>
                    <a:pt x="174715" y="171079"/>
                  </a:lnTo>
                  <a:lnTo>
                    <a:pt x="189592" y="154414"/>
                  </a:lnTo>
                  <a:lnTo>
                    <a:pt x="208673" y="115120"/>
                  </a:lnTo>
                  <a:lnTo>
                    <a:pt x="210143" y="94448"/>
                  </a:lnTo>
                  <a:lnTo>
                    <a:pt x="201554" y="52582"/>
                  </a:lnTo>
                  <a:lnTo>
                    <a:pt x="186381" y="26628"/>
                  </a:lnTo>
                  <a:lnTo>
                    <a:pt x="153763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401534" y="4432497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9064" y="58617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446006" y="4285098"/>
              <a:ext cx="142136" cy="195144"/>
            </a:xfrm>
            <a:custGeom>
              <a:avLst/>
              <a:gdLst/>
              <a:ahLst/>
              <a:cxnLst/>
              <a:rect l="0" t="0" r="0" b="0"/>
              <a:pathLst>
                <a:path w="142136" h="195144">
                  <a:moveTo>
                    <a:pt x="71341" y="0"/>
                  </a:moveTo>
                  <a:lnTo>
                    <a:pt x="23465" y="45781"/>
                  </a:lnTo>
                  <a:lnTo>
                    <a:pt x="5602" y="84953"/>
                  </a:lnTo>
                  <a:lnTo>
                    <a:pt x="0" y="121617"/>
                  </a:lnTo>
                  <a:lnTo>
                    <a:pt x="3929" y="156528"/>
                  </a:lnTo>
                  <a:lnTo>
                    <a:pt x="15643" y="175243"/>
                  </a:lnTo>
                  <a:lnTo>
                    <a:pt x="23681" y="183509"/>
                  </a:lnTo>
                  <a:lnTo>
                    <a:pt x="45090" y="192694"/>
                  </a:lnTo>
                  <a:lnTo>
                    <a:pt x="57349" y="195143"/>
                  </a:lnTo>
                  <a:lnTo>
                    <a:pt x="80330" y="191625"/>
                  </a:lnTo>
                  <a:lnTo>
                    <a:pt x="101072" y="181093"/>
                  </a:lnTo>
                  <a:lnTo>
                    <a:pt x="118091" y="164714"/>
                  </a:lnTo>
                  <a:lnTo>
                    <a:pt x="135235" y="135762"/>
                  </a:lnTo>
                  <a:lnTo>
                    <a:pt x="142135" y="99368"/>
                  </a:lnTo>
                  <a:lnTo>
                    <a:pt x="137510" y="75749"/>
                  </a:lnTo>
                  <a:lnTo>
                    <a:pt x="117359" y="24836"/>
                  </a:lnTo>
                  <a:lnTo>
                    <a:pt x="102927" y="1052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613332" y="4306155"/>
              <a:ext cx="131570" cy="183768"/>
            </a:xfrm>
            <a:custGeom>
              <a:avLst/>
              <a:gdLst/>
              <a:ahLst/>
              <a:cxnLst/>
              <a:rect l="0" t="0" r="0" b="0"/>
              <a:pathLst>
                <a:path w="131570" h="183768">
                  <a:moveTo>
                    <a:pt x="40886" y="21057"/>
                  </a:moveTo>
                  <a:lnTo>
                    <a:pt x="24118" y="32236"/>
                  </a:lnTo>
                  <a:lnTo>
                    <a:pt x="12766" y="47082"/>
                  </a:lnTo>
                  <a:lnTo>
                    <a:pt x="4991" y="66549"/>
                  </a:lnTo>
                  <a:lnTo>
                    <a:pt x="0" y="120294"/>
                  </a:lnTo>
                  <a:lnTo>
                    <a:pt x="1657" y="149390"/>
                  </a:lnTo>
                  <a:lnTo>
                    <a:pt x="10192" y="170121"/>
                  </a:lnTo>
                  <a:lnTo>
                    <a:pt x="18084" y="176585"/>
                  </a:lnTo>
                  <a:lnTo>
                    <a:pt x="39331" y="183767"/>
                  </a:lnTo>
                  <a:lnTo>
                    <a:pt x="61252" y="180720"/>
                  </a:lnTo>
                  <a:lnTo>
                    <a:pt x="90203" y="165851"/>
                  </a:lnTo>
                  <a:lnTo>
                    <a:pt x="120947" y="139866"/>
                  </a:lnTo>
                  <a:lnTo>
                    <a:pt x="129110" y="119874"/>
                  </a:lnTo>
                  <a:lnTo>
                    <a:pt x="131569" y="95391"/>
                  </a:lnTo>
                  <a:lnTo>
                    <a:pt x="125207" y="56470"/>
                  </a:lnTo>
                  <a:lnTo>
                    <a:pt x="105808" y="17524"/>
                  </a:lnTo>
                  <a:lnTo>
                    <a:pt x="93528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753015" y="4306155"/>
              <a:ext cx="193242" cy="203118"/>
            </a:xfrm>
            <a:custGeom>
              <a:avLst/>
              <a:gdLst/>
              <a:ahLst/>
              <a:cxnLst/>
              <a:rect l="0" t="0" r="0" b="0"/>
              <a:pathLst>
                <a:path w="193242" h="203118">
                  <a:moveTo>
                    <a:pt x="80187" y="0"/>
                  </a:moveTo>
                  <a:lnTo>
                    <a:pt x="57830" y="5589"/>
                  </a:lnTo>
                  <a:lnTo>
                    <a:pt x="40614" y="17692"/>
                  </a:lnTo>
                  <a:lnTo>
                    <a:pt x="10499" y="54058"/>
                  </a:lnTo>
                  <a:lnTo>
                    <a:pt x="2421" y="77448"/>
                  </a:lnTo>
                  <a:lnTo>
                    <a:pt x="0" y="102272"/>
                  </a:lnTo>
                  <a:lnTo>
                    <a:pt x="10991" y="157531"/>
                  </a:lnTo>
                  <a:lnTo>
                    <a:pt x="26409" y="183806"/>
                  </a:lnTo>
                  <a:lnTo>
                    <a:pt x="42247" y="195946"/>
                  </a:lnTo>
                  <a:lnTo>
                    <a:pt x="51384" y="200821"/>
                  </a:lnTo>
                  <a:lnTo>
                    <a:pt x="74014" y="203117"/>
                  </a:lnTo>
                  <a:lnTo>
                    <a:pt x="121081" y="195060"/>
                  </a:lnTo>
                  <a:lnTo>
                    <a:pt x="147936" y="179978"/>
                  </a:lnTo>
                  <a:lnTo>
                    <a:pt x="170711" y="160692"/>
                  </a:lnTo>
                  <a:lnTo>
                    <a:pt x="186687" y="134570"/>
                  </a:lnTo>
                  <a:lnTo>
                    <a:pt x="193241" y="99014"/>
                  </a:lnTo>
                  <a:lnTo>
                    <a:pt x="189593" y="64432"/>
                  </a:lnTo>
                  <a:lnTo>
                    <a:pt x="181065" y="45794"/>
                  </a:lnTo>
                  <a:lnTo>
                    <a:pt x="156525" y="14765"/>
                  </a:lnTo>
                  <a:lnTo>
                    <a:pt x="142971" y="6563"/>
                  </a:lnTo>
                  <a:lnTo>
                    <a:pt x="122301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49057" y="434826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159585" y="4443026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0"/>
                  </a:moveTo>
                  <a:lnTo>
                    <a:pt x="88517" y="5589"/>
                  </a:lnTo>
                  <a:lnTo>
                    <a:pt x="70927" y="5213"/>
                  </a:lnTo>
                  <a:lnTo>
                    <a:pt x="11311" y="4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791282" y="1747114"/>
            <a:ext cx="1077064" cy="1037740"/>
            <a:chOff x="791282" y="1747114"/>
            <a:chExt cx="1077064" cy="1037740"/>
          </a:xfrm>
        </p:grpSpPr>
        <p:sp>
          <p:nvSpPr>
            <p:cNvPr id="140" name="Freeform 139"/>
            <p:cNvSpPr/>
            <p:nvPr/>
          </p:nvSpPr>
          <p:spPr>
            <a:xfrm>
              <a:off x="801810" y="2068915"/>
              <a:ext cx="294799" cy="293321"/>
            </a:xfrm>
            <a:custGeom>
              <a:avLst/>
              <a:gdLst/>
              <a:ahLst/>
              <a:cxnLst/>
              <a:rect l="0" t="0" r="0" b="0"/>
              <a:pathLst>
                <a:path w="294799" h="293321">
                  <a:moveTo>
                    <a:pt x="0" y="0"/>
                  </a:moveTo>
                  <a:lnTo>
                    <a:pt x="14655" y="62093"/>
                  </a:lnTo>
                  <a:lnTo>
                    <a:pt x="40001" y="118791"/>
                  </a:lnTo>
                  <a:lnTo>
                    <a:pt x="61324" y="172554"/>
                  </a:lnTo>
                  <a:lnTo>
                    <a:pt x="79661" y="227064"/>
                  </a:lnTo>
                  <a:lnTo>
                    <a:pt x="98127" y="283669"/>
                  </a:lnTo>
                  <a:lnTo>
                    <a:pt x="105193" y="289718"/>
                  </a:lnTo>
                  <a:lnTo>
                    <a:pt x="114582" y="292581"/>
                  </a:lnTo>
                  <a:lnTo>
                    <a:pt x="125521" y="293320"/>
                  </a:lnTo>
                  <a:lnTo>
                    <a:pt x="135154" y="290303"/>
                  </a:lnTo>
                  <a:lnTo>
                    <a:pt x="152095" y="277592"/>
                  </a:lnTo>
                  <a:lnTo>
                    <a:pt x="203416" y="218585"/>
                  </a:lnTo>
                  <a:lnTo>
                    <a:pt x="225738" y="197997"/>
                  </a:lnTo>
                  <a:lnTo>
                    <a:pt x="285711" y="171867"/>
                  </a:lnTo>
                  <a:lnTo>
                    <a:pt x="29479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75510" y="2100501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41566" y="5411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91282" y="1974159"/>
              <a:ext cx="126343" cy="94757"/>
            </a:xfrm>
            <a:custGeom>
              <a:avLst/>
              <a:gdLst/>
              <a:ahLst/>
              <a:cxnLst/>
              <a:rect l="0" t="0" r="0" b="0"/>
              <a:pathLst>
                <a:path w="126343" h="94757">
                  <a:moveTo>
                    <a:pt x="126342" y="0"/>
                  </a:moveTo>
                  <a:lnTo>
                    <a:pt x="102295" y="9575"/>
                  </a:lnTo>
                  <a:lnTo>
                    <a:pt x="40055" y="598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091019" y="2079444"/>
              <a:ext cx="123446" cy="147611"/>
            </a:xfrm>
            <a:custGeom>
              <a:avLst/>
              <a:gdLst/>
              <a:ahLst/>
              <a:cxnLst/>
              <a:rect l="0" t="0" r="0" b="0"/>
              <a:pathLst>
                <a:path w="123446" h="147611">
                  <a:moveTo>
                    <a:pt x="5589" y="42114"/>
                  </a:moveTo>
                  <a:lnTo>
                    <a:pt x="0" y="58881"/>
                  </a:lnTo>
                  <a:lnTo>
                    <a:pt x="376" y="76472"/>
                  </a:lnTo>
                  <a:lnTo>
                    <a:pt x="5612" y="95988"/>
                  </a:lnTo>
                  <a:lnTo>
                    <a:pt x="28037" y="133994"/>
                  </a:lnTo>
                  <a:lnTo>
                    <a:pt x="34593" y="141972"/>
                  </a:lnTo>
                  <a:lnTo>
                    <a:pt x="42472" y="146120"/>
                  </a:lnTo>
                  <a:lnTo>
                    <a:pt x="60586" y="147610"/>
                  </a:lnTo>
                  <a:lnTo>
                    <a:pt x="77216" y="141254"/>
                  </a:lnTo>
                  <a:lnTo>
                    <a:pt x="106955" y="118109"/>
                  </a:lnTo>
                  <a:lnTo>
                    <a:pt x="122711" y="86728"/>
                  </a:lnTo>
                  <a:lnTo>
                    <a:pt x="123445" y="75366"/>
                  </a:lnTo>
                  <a:lnTo>
                    <a:pt x="105051" y="14184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273221" y="1995216"/>
              <a:ext cx="55015" cy="135353"/>
            </a:xfrm>
            <a:custGeom>
              <a:avLst/>
              <a:gdLst/>
              <a:ahLst/>
              <a:cxnLst/>
              <a:rect l="0" t="0" r="0" b="0"/>
              <a:pathLst>
                <a:path w="55015" h="135353">
                  <a:moveTo>
                    <a:pt x="2372" y="105285"/>
                  </a:moveTo>
                  <a:lnTo>
                    <a:pt x="37269" y="134593"/>
                  </a:lnTo>
                  <a:lnTo>
                    <a:pt x="42014" y="135352"/>
                  </a:lnTo>
                  <a:lnTo>
                    <a:pt x="44008" y="132349"/>
                  </a:lnTo>
                  <a:lnTo>
                    <a:pt x="44167" y="126837"/>
                  </a:lnTo>
                  <a:lnTo>
                    <a:pt x="38105" y="114474"/>
                  </a:lnTo>
                  <a:lnTo>
                    <a:pt x="569" y="61012"/>
                  </a:lnTo>
                  <a:lnTo>
                    <a:pt x="0" y="52373"/>
                  </a:lnTo>
                  <a:lnTo>
                    <a:pt x="5607" y="36535"/>
                  </a:lnTo>
                  <a:lnTo>
                    <a:pt x="27507" y="14464"/>
                  </a:lnTo>
                  <a:lnTo>
                    <a:pt x="550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419907" y="1932045"/>
              <a:ext cx="100980" cy="116075"/>
            </a:xfrm>
            <a:custGeom>
              <a:avLst/>
              <a:gdLst/>
              <a:ahLst/>
              <a:cxnLst/>
              <a:rect l="0" t="0" r="0" b="0"/>
              <a:pathLst>
                <a:path w="100980" h="116075">
                  <a:moveTo>
                    <a:pt x="66256" y="31585"/>
                  </a:moveTo>
                  <a:lnTo>
                    <a:pt x="49488" y="25996"/>
                  </a:lnTo>
                  <a:lnTo>
                    <a:pt x="42209" y="26689"/>
                  </a:lnTo>
                  <a:lnTo>
                    <a:pt x="27882" y="33698"/>
                  </a:lnTo>
                  <a:lnTo>
                    <a:pt x="16835" y="47732"/>
                  </a:lnTo>
                  <a:lnTo>
                    <a:pt x="212" y="85338"/>
                  </a:lnTo>
                  <a:lnTo>
                    <a:pt x="0" y="94326"/>
                  </a:lnTo>
                  <a:lnTo>
                    <a:pt x="6003" y="110553"/>
                  </a:lnTo>
                  <a:lnTo>
                    <a:pt x="12049" y="114646"/>
                  </a:lnTo>
                  <a:lnTo>
                    <a:pt x="28126" y="116074"/>
                  </a:lnTo>
                  <a:lnTo>
                    <a:pt x="56908" y="110301"/>
                  </a:lnTo>
                  <a:lnTo>
                    <a:pt x="82073" y="95593"/>
                  </a:lnTo>
                  <a:lnTo>
                    <a:pt x="93953" y="79920"/>
                  </a:lnTo>
                  <a:lnTo>
                    <a:pt x="98759" y="70827"/>
                  </a:lnTo>
                  <a:lnTo>
                    <a:pt x="100979" y="51366"/>
                  </a:lnTo>
                  <a:lnTo>
                    <a:pt x="96896" y="32188"/>
                  </a:lnTo>
                  <a:lnTo>
                    <a:pt x="767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552303" y="1856725"/>
              <a:ext cx="142010" cy="252846"/>
            </a:xfrm>
            <a:custGeom>
              <a:avLst/>
              <a:gdLst/>
              <a:ahLst/>
              <a:cxnLst/>
              <a:rect l="0" t="0" r="0" b="0"/>
              <a:pathLst>
                <a:path w="142010" h="252846">
                  <a:moveTo>
                    <a:pt x="7559" y="96377"/>
                  </a:moveTo>
                  <a:lnTo>
                    <a:pt x="17134" y="120423"/>
                  </a:lnTo>
                  <a:lnTo>
                    <a:pt x="46963" y="155970"/>
                  </a:lnTo>
                  <a:lnTo>
                    <a:pt x="104897" y="212403"/>
                  </a:lnTo>
                  <a:lnTo>
                    <a:pt x="140798" y="250360"/>
                  </a:lnTo>
                  <a:lnTo>
                    <a:pt x="142009" y="252845"/>
                  </a:lnTo>
                  <a:lnTo>
                    <a:pt x="139306" y="252161"/>
                  </a:lnTo>
                  <a:lnTo>
                    <a:pt x="109753" y="234254"/>
                  </a:lnTo>
                  <a:lnTo>
                    <a:pt x="56922" y="176754"/>
                  </a:lnTo>
                  <a:lnTo>
                    <a:pt x="15768" y="117096"/>
                  </a:lnTo>
                  <a:lnTo>
                    <a:pt x="3103" y="84578"/>
                  </a:lnTo>
                  <a:lnTo>
                    <a:pt x="0" y="46997"/>
                  </a:lnTo>
                  <a:lnTo>
                    <a:pt x="3420" y="24127"/>
                  </a:lnTo>
                  <a:lnTo>
                    <a:pt x="8309" y="15455"/>
                  </a:lnTo>
                  <a:lnTo>
                    <a:pt x="23100" y="2700"/>
                  </a:lnTo>
                  <a:lnTo>
                    <a:pt x="31958" y="0"/>
                  </a:lnTo>
                  <a:lnTo>
                    <a:pt x="51158" y="120"/>
                  </a:lnTo>
                  <a:lnTo>
                    <a:pt x="58852" y="4130"/>
                  </a:lnTo>
                  <a:lnTo>
                    <a:pt x="70520" y="17943"/>
                  </a:lnTo>
                  <a:lnTo>
                    <a:pt x="83666" y="45451"/>
                  </a:lnTo>
                  <a:lnTo>
                    <a:pt x="85059" y="65554"/>
                  </a:lnTo>
                  <a:lnTo>
                    <a:pt x="70730" y="117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658987" y="1747114"/>
              <a:ext cx="174617" cy="180478"/>
            </a:xfrm>
            <a:custGeom>
              <a:avLst/>
              <a:gdLst/>
              <a:ahLst/>
              <a:cxnLst/>
              <a:rect l="0" t="0" r="0" b="0"/>
              <a:pathLst>
                <a:path w="174617" h="180478">
                  <a:moveTo>
                    <a:pt x="16689" y="132288"/>
                  </a:moveTo>
                  <a:lnTo>
                    <a:pt x="22278" y="115521"/>
                  </a:lnTo>
                  <a:lnTo>
                    <a:pt x="34380" y="104169"/>
                  </a:lnTo>
                  <a:lnTo>
                    <a:pt x="72398" y="75206"/>
                  </a:lnTo>
                  <a:lnTo>
                    <a:pt x="92597" y="53634"/>
                  </a:lnTo>
                  <a:lnTo>
                    <a:pt x="102288" y="35329"/>
                  </a:lnTo>
                  <a:lnTo>
                    <a:pt x="103001" y="26705"/>
                  </a:lnTo>
                  <a:lnTo>
                    <a:pt x="97554" y="10883"/>
                  </a:lnTo>
                  <a:lnTo>
                    <a:pt x="90486" y="5728"/>
                  </a:lnTo>
                  <a:lnTo>
                    <a:pt x="70155" y="0"/>
                  </a:lnTo>
                  <a:lnTo>
                    <a:pt x="59352" y="1982"/>
                  </a:lnTo>
                  <a:lnTo>
                    <a:pt x="28550" y="20369"/>
                  </a:lnTo>
                  <a:lnTo>
                    <a:pt x="11822" y="34193"/>
                  </a:lnTo>
                  <a:lnTo>
                    <a:pt x="2827" y="54376"/>
                  </a:lnTo>
                  <a:lnTo>
                    <a:pt x="0" y="78943"/>
                  </a:lnTo>
                  <a:lnTo>
                    <a:pt x="6155" y="117912"/>
                  </a:lnTo>
                  <a:lnTo>
                    <a:pt x="16296" y="141107"/>
                  </a:lnTo>
                  <a:lnTo>
                    <a:pt x="40749" y="168306"/>
                  </a:lnTo>
                  <a:lnTo>
                    <a:pt x="63257" y="177542"/>
                  </a:lnTo>
                  <a:lnTo>
                    <a:pt x="87689" y="180477"/>
                  </a:lnTo>
                  <a:lnTo>
                    <a:pt x="110246" y="177882"/>
                  </a:lnTo>
                  <a:lnTo>
                    <a:pt x="150983" y="159449"/>
                  </a:lnTo>
                  <a:lnTo>
                    <a:pt x="174616" y="142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138722" y="2529063"/>
              <a:ext cx="263648" cy="255791"/>
            </a:xfrm>
            <a:custGeom>
              <a:avLst/>
              <a:gdLst/>
              <a:ahLst/>
              <a:cxnLst/>
              <a:rect l="0" t="0" r="0" b="0"/>
              <a:pathLst>
                <a:path w="263648" h="255791">
                  <a:moveTo>
                    <a:pt x="0" y="97863"/>
                  </a:moveTo>
                  <a:lnTo>
                    <a:pt x="0" y="75506"/>
                  </a:lnTo>
                  <a:lnTo>
                    <a:pt x="11179" y="44835"/>
                  </a:lnTo>
                  <a:lnTo>
                    <a:pt x="29309" y="19110"/>
                  </a:lnTo>
                  <a:lnTo>
                    <a:pt x="55088" y="2259"/>
                  </a:lnTo>
                  <a:lnTo>
                    <a:pt x="74787" y="0"/>
                  </a:lnTo>
                  <a:lnTo>
                    <a:pt x="94070" y="4065"/>
                  </a:lnTo>
                  <a:lnTo>
                    <a:pt x="110439" y="13671"/>
                  </a:lnTo>
                  <a:lnTo>
                    <a:pt x="115740" y="21848"/>
                  </a:lnTo>
                  <a:lnTo>
                    <a:pt x="121630" y="43411"/>
                  </a:lnTo>
                  <a:lnTo>
                    <a:pt x="119357" y="81859"/>
                  </a:lnTo>
                  <a:lnTo>
                    <a:pt x="111149" y="102838"/>
                  </a:lnTo>
                  <a:lnTo>
                    <a:pt x="105685" y="111708"/>
                  </a:lnTo>
                  <a:lnTo>
                    <a:pt x="90255" y="124683"/>
                  </a:lnTo>
                  <a:lnTo>
                    <a:pt x="81227" y="129781"/>
                  </a:lnTo>
                  <a:lnTo>
                    <a:pt x="77548" y="129670"/>
                  </a:lnTo>
                  <a:lnTo>
                    <a:pt x="77435" y="126087"/>
                  </a:lnTo>
                  <a:lnTo>
                    <a:pt x="79700" y="120188"/>
                  </a:lnTo>
                  <a:lnTo>
                    <a:pt x="99654" y="100708"/>
                  </a:lnTo>
                  <a:lnTo>
                    <a:pt x="127793" y="85707"/>
                  </a:lnTo>
                  <a:lnTo>
                    <a:pt x="163947" y="79443"/>
                  </a:lnTo>
                  <a:lnTo>
                    <a:pt x="204295" y="83176"/>
                  </a:lnTo>
                  <a:lnTo>
                    <a:pt x="225719" y="91725"/>
                  </a:lnTo>
                  <a:lnTo>
                    <a:pt x="243039" y="104494"/>
                  </a:lnTo>
                  <a:lnTo>
                    <a:pt x="258536" y="121867"/>
                  </a:lnTo>
                  <a:lnTo>
                    <a:pt x="262435" y="131413"/>
                  </a:lnTo>
                  <a:lnTo>
                    <a:pt x="263647" y="151378"/>
                  </a:lnTo>
                  <a:lnTo>
                    <a:pt x="252163" y="182349"/>
                  </a:lnTo>
                  <a:lnTo>
                    <a:pt x="233943" y="213753"/>
                  </a:lnTo>
                  <a:lnTo>
                    <a:pt x="214329" y="228528"/>
                  </a:lnTo>
                  <a:lnTo>
                    <a:pt x="157088" y="252126"/>
                  </a:lnTo>
                  <a:lnTo>
                    <a:pt x="147399" y="255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414211" y="2416355"/>
              <a:ext cx="151336" cy="231613"/>
            </a:xfrm>
            <a:custGeom>
              <a:avLst/>
              <a:gdLst/>
              <a:ahLst/>
              <a:cxnLst/>
              <a:rect l="0" t="0" r="0" b="0"/>
              <a:pathLst>
                <a:path w="151336" h="231613">
                  <a:moveTo>
                    <a:pt x="19309" y="0"/>
                  </a:moveTo>
                  <a:lnTo>
                    <a:pt x="8131" y="11179"/>
                  </a:lnTo>
                  <a:lnTo>
                    <a:pt x="2643" y="29145"/>
                  </a:lnTo>
                  <a:lnTo>
                    <a:pt x="0" y="92312"/>
                  </a:lnTo>
                  <a:lnTo>
                    <a:pt x="9819" y="147610"/>
                  </a:lnTo>
                  <a:lnTo>
                    <a:pt x="22736" y="186456"/>
                  </a:lnTo>
                  <a:lnTo>
                    <a:pt x="48062" y="225434"/>
                  </a:lnTo>
                  <a:lnTo>
                    <a:pt x="57195" y="229838"/>
                  </a:lnTo>
                  <a:lnTo>
                    <a:pt x="79821" y="231612"/>
                  </a:lnTo>
                  <a:lnTo>
                    <a:pt x="113278" y="220445"/>
                  </a:lnTo>
                  <a:lnTo>
                    <a:pt x="139829" y="196729"/>
                  </a:lnTo>
                  <a:lnTo>
                    <a:pt x="148913" y="174393"/>
                  </a:lnTo>
                  <a:lnTo>
                    <a:pt x="151335" y="161886"/>
                  </a:lnTo>
                  <a:lnTo>
                    <a:pt x="147788" y="141750"/>
                  </a:lnTo>
                  <a:lnTo>
                    <a:pt x="143566" y="133104"/>
                  </a:lnTo>
                  <a:lnTo>
                    <a:pt x="137242" y="128511"/>
                  </a:lnTo>
                  <a:lnTo>
                    <a:pt x="129517" y="126618"/>
                  </a:lnTo>
                  <a:lnTo>
                    <a:pt x="120857" y="126526"/>
                  </a:lnTo>
                  <a:lnTo>
                    <a:pt x="104996" y="132663"/>
                  </a:lnTo>
                  <a:lnTo>
                    <a:pt x="97491" y="137575"/>
                  </a:lnTo>
                  <a:lnTo>
                    <a:pt x="86032" y="152392"/>
                  </a:lnTo>
                  <a:lnTo>
                    <a:pt x="71952" y="18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564253" y="2321599"/>
              <a:ext cx="71925" cy="77976"/>
            </a:xfrm>
            <a:custGeom>
              <a:avLst/>
              <a:gdLst/>
              <a:ahLst/>
              <a:cxnLst/>
              <a:rect l="0" t="0" r="0" b="0"/>
              <a:pathLst>
                <a:path w="71925" h="77976">
                  <a:moveTo>
                    <a:pt x="27195" y="0"/>
                  </a:moveTo>
                  <a:lnTo>
                    <a:pt x="10427" y="5589"/>
                  </a:lnTo>
                  <a:lnTo>
                    <a:pt x="5488" y="11915"/>
                  </a:lnTo>
                  <a:lnTo>
                    <a:pt x="0" y="31422"/>
                  </a:lnTo>
                  <a:lnTo>
                    <a:pt x="3800" y="52570"/>
                  </a:lnTo>
                  <a:lnTo>
                    <a:pt x="8089" y="63123"/>
                  </a:lnTo>
                  <a:lnTo>
                    <a:pt x="15627" y="70158"/>
                  </a:lnTo>
                  <a:lnTo>
                    <a:pt x="36481" y="77975"/>
                  </a:lnTo>
                  <a:lnTo>
                    <a:pt x="45084" y="76550"/>
                  </a:lnTo>
                  <a:lnTo>
                    <a:pt x="51989" y="72090"/>
                  </a:lnTo>
                  <a:lnTo>
                    <a:pt x="62781" y="57777"/>
                  </a:lnTo>
                  <a:lnTo>
                    <a:pt x="71477" y="39716"/>
                  </a:lnTo>
                  <a:lnTo>
                    <a:pt x="71924" y="31157"/>
                  </a:lnTo>
                  <a:lnTo>
                    <a:pt x="66182" y="15407"/>
                  </a:lnTo>
                  <a:lnTo>
                    <a:pt x="58951" y="6848"/>
                  </a:lnTo>
                  <a:lnTo>
                    <a:pt x="482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675676" y="2258428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3119" y="42692"/>
                  </a:lnTo>
                  <a:lnTo>
                    <a:pt x="9065" y="95520"/>
                  </a:lnTo>
                  <a:lnTo>
                    <a:pt x="17475" y="146640"/>
                  </a:lnTo>
                  <a:lnTo>
                    <a:pt x="23469" y="200585"/>
                  </a:lnTo>
                  <a:lnTo>
                    <a:pt x="38922" y="261898"/>
                  </a:lnTo>
                  <a:lnTo>
                    <a:pt x="50605" y="321271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777698" y="2479526"/>
              <a:ext cx="90648" cy="95046"/>
            </a:xfrm>
            <a:custGeom>
              <a:avLst/>
              <a:gdLst/>
              <a:ahLst/>
              <a:cxnLst/>
              <a:rect l="0" t="0" r="0" b="0"/>
              <a:pathLst>
                <a:path w="90648" h="95046">
                  <a:moveTo>
                    <a:pt x="34848" y="10529"/>
                  </a:moveTo>
                  <a:lnTo>
                    <a:pt x="18081" y="16118"/>
                  </a:lnTo>
                  <a:lnTo>
                    <a:pt x="6729" y="28221"/>
                  </a:lnTo>
                  <a:lnTo>
                    <a:pt x="2064" y="36362"/>
                  </a:lnTo>
                  <a:lnTo>
                    <a:pt x="0" y="54766"/>
                  </a:lnTo>
                  <a:lnTo>
                    <a:pt x="1088" y="64586"/>
                  </a:lnTo>
                  <a:lnTo>
                    <a:pt x="11655" y="81738"/>
                  </a:lnTo>
                  <a:lnTo>
                    <a:pt x="19386" y="89587"/>
                  </a:lnTo>
                  <a:lnTo>
                    <a:pt x="28049" y="93650"/>
                  </a:lnTo>
                  <a:lnTo>
                    <a:pt x="47035" y="95045"/>
                  </a:lnTo>
                  <a:lnTo>
                    <a:pt x="64051" y="88646"/>
                  </a:lnTo>
                  <a:lnTo>
                    <a:pt x="71864" y="83664"/>
                  </a:lnTo>
                  <a:lnTo>
                    <a:pt x="83665" y="68770"/>
                  </a:lnTo>
                  <a:lnTo>
                    <a:pt x="88450" y="59885"/>
                  </a:lnTo>
                  <a:lnTo>
                    <a:pt x="90647" y="40654"/>
                  </a:lnTo>
                  <a:lnTo>
                    <a:pt x="89595" y="30612"/>
                  </a:lnTo>
                  <a:lnTo>
                    <a:pt x="85384" y="22748"/>
                  </a:lnTo>
                  <a:lnTo>
                    <a:pt x="71346" y="10890"/>
                  </a:lnTo>
                  <a:lnTo>
                    <a:pt x="453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2639207" y="1542490"/>
            <a:ext cx="1066750" cy="901059"/>
            <a:chOff x="2639207" y="1542490"/>
            <a:chExt cx="1066750" cy="901059"/>
          </a:xfrm>
        </p:grpSpPr>
        <p:sp>
          <p:nvSpPr>
            <p:cNvPr id="154" name="Freeform 153"/>
            <p:cNvSpPr/>
            <p:nvPr/>
          </p:nvSpPr>
          <p:spPr>
            <a:xfrm>
              <a:off x="2639207" y="1563547"/>
              <a:ext cx="234440" cy="370165"/>
            </a:xfrm>
            <a:custGeom>
              <a:avLst/>
              <a:gdLst/>
              <a:ahLst/>
              <a:cxnLst/>
              <a:rect l="0" t="0" r="0" b="0"/>
              <a:pathLst>
                <a:path w="234440" h="370165">
                  <a:moveTo>
                    <a:pt x="15619" y="42114"/>
                  </a:moveTo>
                  <a:lnTo>
                    <a:pt x="4166" y="91045"/>
                  </a:lnTo>
                  <a:lnTo>
                    <a:pt x="0" y="122353"/>
                  </a:lnTo>
                  <a:lnTo>
                    <a:pt x="4232" y="172864"/>
                  </a:lnTo>
                  <a:lnTo>
                    <a:pt x="12895" y="223704"/>
                  </a:lnTo>
                  <a:lnTo>
                    <a:pt x="26303" y="280279"/>
                  </a:lnTo>
                  <a:lnTo>
                    <a:pt x="44885" y="335217"/>
                  </a:lnTo>
                  <a:lnTo>
                    <a:pt x="56312" y="352146"/>
                  </a:lnTo>
                  <a:lnTo>
                    <a:pt x="75429" y="364350"/>
                  </a:lnTo>
                  <a:lnTo>
                    <a:pt x="87078" y="369242"/>
                  </a:lnTo>
                  <a:lnTo>
                    <a:pt x="98353" y="370164"/>
                  </a:lnTo>
                  <a:lnTo>
                    <a:pt x="120240" y="364949"/>
                  </a:lnTo>
                  <a:lnTo>
                    <a:pt x="161717" y="342537"/>
                  </a:lnTo>
                  <a:lnTo>
                    <a:pt x="186159" y="320121"/>
                  </a:lnTo>
                  <a:lnTo>
                    <a:pt x="207049" y="284884"/>
                  </a:lnTo>
                  <a:lnTo>
                    <a:pt x="225181" y="231055"/>
                  </a:lnTo>
                  <a:lnTo>
                    <a:pt x="234439" y="169773"/>
                  </a:lnTo>
                  <a:lnTo>
                    <a:pt x="230453" y="118673"/>
                  </a:lnTo>
                  <a:lnTo>
                    <a:pt x="225861" y="58580"/>
                  </a:lnTo>
                  <a:lnTo>
                    <a:pt x="2156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949624" y="18372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064758" y="1542490"/>
              <a:ext cx="212842" cy="294799"/>
            </a:xfrm>
            <a:custGeom>
              <a:avLst/>
              <a:gdLst/>
              <a:ahLst/>
              <a:cxnLst/>
              <a:rect l="0" t="0" r="0" b="0"/>
              <a:pathLst>
                <a:path w="212842" h="294799">
                  <a:moveTo>
                    <a:pt x="148078" y="0"/>
                  </a:moveTo>
                  <a:lnTo>
                    <a:pt x="107221" y="2340"/>
                  </a:lnTo>
                  <a:lnTo>
                    <a:pt x="69032" y="16811"/>
                  </a:lnTo>
                  <a:lnTo>
                    <a:pt x="26390" y="49498"/>
                  </a:lnTo>
                  <a:lnTo>
                    <a:pt x="4528" y="75888"/>
                  </a:lnTo>
                  <a:lnTo>
                    <a:pt x="906" y="85687"/>
                  </a:lnTo>
                  <a:lnTo>
                    <a:pt x="0" y="105933"/>
                  </a:lnTo>
                  <a:lnTo>
                    <a:pt x="6616" y="123511"/>
                  </a:lnTo>
                  <a:lnTo>
                    <a:pt x="11656" y="131474"/>
                  </a:lnTo>
                  <a:lnTo>
                    <a:pt x="20866" y="136782"/>
                  </a:lnTo>
                  <a:lnTo>
                    <a:pt x="74554" y="145302"/>
                  </a:lnTo>
                  <a:lnTo>
                    <a:pt x="130566" y="146985"/>
                  </a:lnTo>
                  <a:lnTo>
                    <a:pt x="167066" y="158455"/>
                  </a:lnTo>
                  <a:lnTo>
                    <a:pt x="194519" y="176671"/>
                  </a:lnTo>
                  <a:lnTo>
                    <a:pt x="206933" y="193164"/>
                  </a:lnTo>
                  <a:lnTo>
                    <a:pt x="211881" y="202476"/>
                  </a:lnTo>
                  <a:lnTo>
                    <a:pt x="212841" y="211023"/>
                  </a:lnTo>
                  <a:lnTo>
                    <a:pt x="207667" y="226759"/>
                  </a:lnTo>
                  <a:lnTo>
                    <a:pt x="191601" y="254361"/>
                  </a:lnTo>
                  <a:lnTo>
                    <a:pt x="175610" y="268247"/>
                  </a:lnTo>
                  <a:lnTo>
                    <a:pt x="11649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328650" y="178464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873000" y="2118223"/>
              <a:ext cx="255610" cy="325326"/>
            </a:xfrm>
            <a:custGeom>
              <a:avLst/>
              <a:gdLst/>
              <a:ahLst/>
              <a:cxnLst/>
              <a:rect l="0" t="0" r="0" b="0"/>
              <a:pathLst>
                <a:path w="255610" h="325326">
                  <a:moveTo>
                    <a:pt x="2925" y="55977"/>
                  </a:moveTo>
                  <a:lnTo>
                    <a:pt x="12500" y="31931"/>
                  </a:lnTo>
                  <a:lnTo>
                    <a:pt x="23168" y="17604"/>
                  </a:lnTo>
                  <a:lnTo>
                    <a:pt x="47917" y="1973"/>
                  </a:lnTo>
                  <a:lnTo>
                    <a:pt x="70494" y="0"/>
                  </a:lnTo>
                  <a:lnTo>
                    <a:pt x="94957" y="4192"/>
                  </a:lnTo>
                  <a:lnTo>
                    <a:pt x="117527" y="13854"/>
                  </a:lnTo>
                  <a:lnTo>
                    <a:pt x="133018" y="29067"/>
                  </a:lnTo>
                  <a:lnTo>
                    <a:pt x="152494" y="67429"/>
                  </a:lnTo>
                  <a:lnTo>
                    <a:pt x="165267" y="123273"/>
                  </a:lnTo>
                  <a:lnTo>
                    <a:pt x="158951" y="173645"/>
                  </a:lnTo>
                  <a:lnTo>
                    <a:pt x="146438" y="228309"/>
                  </a:lnTo>
                  <a:lnTo>
                    <a:pt x="124297" y="274592"/>
                  </a:lnTo>
                  <a:lnTo>
                    <a:pt x="103097" y="299866"/>
                  </a:lnTo>
                  <a:lnTo>
                    <a:pt x="84881" y="314891"/>
                  </a:lnTo>
                  <a:lnTo>
                    <a:pt x="61966" y="323128"/>
                  </a:lnTo>
                  <a:lnTo>
                    <a:pt x="49305" y="325325"/>
                  </a:lnTo>
                  <a:lnTo>
                    <a:pt x="28998" y="321526"/>
                  </a:lnTo>
                  <a:lnTo>
                    <a:pt x="20307" y="317238"/>
                  </a:lnTo>
                  <a:lnTo>
                    <a:pt x="7530" y="303114"/>
                  </a:lnTo>
                  <a:lnTo>
                    <a:pt x="2486" y="294435"/>
                  </a:lnTo>
                  <a:lnTo>
                    <a:pt x="0" y="275432"/>
                  </a:lnTo>
                  <a:lnTo>
                    <a:pt x="3964" y="256458"/>
                  </a:lnTo>
                  <a:lnTo>
                    <a:pt x="13525" y="240226"/>
                  </a:lnTo>
                  <a:lnTo>
                    <a:pt x="28693" y="228333"/>
                  </a:lnTo>
                  <a:lnTo>
                    <a:pt x="37651" y="223523"/>
                  </a:lnTo>
                  <a:lnTo>
                    <a:pt x="78205" y="216755"/>
                  </a:lnTo>
                  <a:lnTo>
                    <a:pt x="135905" y="220533"/>
                  </a:lnTo>
                  <a:lnTo>
                    <a:pt x="192362" y="215560"/>
                  </a:lnTo>
                  <a:lnTo>
                    <a:pt x="255609" y="213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318121" y="2089972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3120" y="54145"/>
                  </a:lnTo>
                  <a:lnTo>
                    <a:pt x="9065" y="114681"/>
                  </a:lnTo>
                  <a:lnTo>
                    <a:pt x="17476" y="175728"/>
                  </a:lnTo>
                  <a:lnTo>
                    <a:pt x="23469" y="236660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121603" y="2100501"/>
              <a:ext cx="207048" cy="186967"/>
            </a:xfrm>
            <a:custGeom>
              <a:avLst/>
              <a:gdLst/>
              <a:ahLst/>
              <a:cxnLst/>
              <a:rect l="0" t="0" r="0" b="0"/>
              <a:pathLst>
                <a:path w="207048" h="186967">
                  <a:moveTo>
                    <a:pt x="207047" y="115813"/>
                  </a:moveTo>
                  <a:lnTo>
                    <a:pt x="153172" y="141007"/>
                  </a:lnTo>
                  <a:lnTo>
                    <a:pt x="91125" y="171929"/>
                  </a:lnTo>
                  <a:lnTo>
                    <a:pt x="58446" y="183783"/>
                  </a:lnTo>
                  <a:lnTo>
                    <a:pt x="32988" y="186966"/>
                  </a:lnTo>
                  <a:lnTo>
                    <a:pt x="12314" y="182142"/>
                  </a:lnTo>
                  <a:lnTo>
                    <a:pt x="3526" y="177580"/>
                  </a:lnTo>
                  <a:lnTo>
                    <a:pt x="6" y="172199"/>
                  </a:lnTo>
                  <a:lnTo>
                    <a:pt x="0" y="166272"/>
                  </a:lnTo>
                  <a:lnTo>
                    <a:pt x="14488" y="107857"/>
                  </a:lnTo>
                  <a:lnTo>
                    <a:pt x="23520" y="59513"/>
                  </a:lnTo>
                  <a:lnTo>
                    <a:pt x="280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457837" y="2026801"/>
              <a:ext cx="94299" cy="121209"/>
            </a:xfrm>
            <a:custGeom>
              <a:avLst/>
              <a:gdLst/>
              <a:ahLst/>
              <a:cxnLst/>
              <a:rect l="0" t="0" r="0" b="0"/>
              <a:pathLst>
                <a:path w="94299" h="121209">
                  <a:moveTo>
                    <a:pt x="70854" y="0"/>
                  </a:moveTo>
                  <a:lnTo>
                    <a:pt x="39572" y="9575"/>
                  </a:lnTo>
                  <a:lnTo>
                    <a:pt x="23416" y="20244"/>
                  </a:lnTo>
                  <a:lnTo>
                    <a:pt x="11556" y="35903"/>
                  </a:lnTo>
                  <a:lnTo>
                    <a:pt x="3555" y="55731"/>
                  </a:lnTo>
                  <a:lnTo>
                    <a:pt x="0" y="80142"/>
                  </a:lnTo>
                  <a:lnTo>
                    <a:pt x="4659" y="100349"/>
                  </a:lnTo>
                  <a:lnTo>
                    <a:pt x="9176" y="109013"/>
                  </a:lnTo>
                  <a:lnTo>
                    <a:pt x="16867" y="114790"/>
                  </a:lnTo>
                  <a:lnTo>
                    <a:pt x="37892" y="121208"/>
                  </a:lnTo>
                  <a:lnTo>
                    <a:pt x="59714" y="117821"/>
                  </a:lnTo>
                  <a:lnTo>
                    <a:pt x="70446" y="113642"/>
                  </a:lnTo>
                  <a:lnTo>
                    <a:pt x="85491" y="99641"/>
                  </a:lnTo>
                  <a:lnTo>
                    <a:pt x="91141" y="90994"/>
                  </a:lnTo>
                  <a:lnTo>
                    <a:pt x="94298" y="72027"/>
                  </a:lnTo>
                  <a:lnTo>
                    <a:pt x="91802" y="54239"/>
                  </a:lnTo>
                  <a:lnTo>
                    <a:pt x="8138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507634" y="2016273"/>
              <a:ext cx="147400" cy="379027"/>
            </a:xfrm>
            <a:custGeom>
              <a:avLst/>
              <a:gdLst/>
              <a:ahLst/>
              <a:cxnLst/>
              <a:rect l="0" t="0" r="0" b="0"/>
              <a:pathLst>
                <a:path w="147400" h="379027">
                  <a:moveTo>
                    <a:pt x="147399" y="0"/>
                  </a:moveTo>
                  <a:lnTo>
                    <a:pt x="122205" y="61110"/>
                  </a:lnTo>
                  <a:lnTo>
                    <a:pt x="102155" y="121131"/>
                  </a:lnTo>
                  <a:lnTo>
                    <a:pt x="75945" y="178298"/>
                  </a:lnTo>
                  <a:lnTo>
                    <a:pt x="56448" y="232706"/>
                  </a:lnTo>
                  <a:lnTo>
                    <a:pt x="38644" y="293322"/>
                  </a:lnTo>
                  <a:lnTo>
                    <a:pt x="12729" y="35245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596524" y="2311071"/>
              <a:ext cx="109433" cy="111392"/>
            </a:xfrm>
            <a:custGeom>
              <a:avLst/>
              <a:gdLst/>
              <a:ahLst/>
              <a:cxnLst/>
              <a:rect l="0" t="0" r="0" b="0"/>
              <a:pathLst>
                <a:path w="109433" h="111392">
                  <a:moveTo>
                    <a:pt x="58509" y="0"/>
                  </a:moveTo>
                  <a:lnTo>
                    <a:pt x="36153" y="0"/>
                  </a:lnTo>
                  <a:lnTo>
                    <a:pt x="27227" y="3509"/>
                  </a:lnTo>
                  <a:lnTo>
                    <a:pt x="11071" y="16767"/>
                  </a:lnTo>
                  <a:lnTo>
                    <a:pt x="2330" y="37478"/>
                  </a:lnTo>
                  <a:lnTo>
                    <a:pt x="0" y="49551"/>
                  </a:lnTo>
                  <a:lnTo>
                    <a:pt x="785" y="59940"/>
                  </a:lnTo>
                  <a:lnTo>
                    <a:pt x="7898" y="77723"/>
                  </a:lnTo>
                  <a:lnTo>
                    <a:pt x="25056" y="100887"/>
                  </a:lnTo>
                  <a:lnTo>
                    <a:pt x="44421" y="109180"/>
                  </a:lnTo>
                  <a:lnTo>
                    <a:pt x="56136" y="111391"/>
                  </a:lnTo>
                  <a:lnTo>
                    <a:pt x="66286" y="110525"/>
                  </a:lnTo>
                  <a:lnTo>
                    <a:pt x="83803" y="103324"/>
                  </a:lnTo>
                  <a:lnTo>
                    <a:pt x="106818" y="74938"/>
                  </a:lnTo>
                  <a:lnTo>
                    <a:pt x="109432" y="65166"/>
                  </a:lnTo>
                  <a:lnTo>
                    <a:pt x="108835" y="56312"/>
                  </a:lnTo>
                  <a:lnTo>
                    <a:pt x="101933" y="40235"/>
                  </a:lnTo>
                  <a:lnTo>
                    <a:pt x="7956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1644090" y="3579515"/>
            <a:ext cx="1017107" cy="911319"/>
            <a:chOff x="1644090" y="3579515"/>
            <a:chExt cx="1017107" cy="911319"/>
          </a:xfrm>
        </p:grpSpPr>
        <p:sp>
          <p:nvSpPr>
            <p:cNvPr id="165" name="Freeform 164"/>
            <p:cNvSpPr/>
            <p:nvPr/>
          </p:nvSpPr>
          <p:spPr>
            <a:xfrm>
              <a:off x="1686204" y="3921931"/>
              <a:ext cx="179734" cy="273742"/>
            </a:xfrm>
            <a:custGeom>
              <a:avLst/>
              <a:gdLst/>
              <a:ahLst/>
              <a:cxnLst/>
              <a:rect l="0" t="0" r="0" b="0"/>
              <a:pathLst>
                <a:path w="179734" h="273742">
                  <a:moveTo>
                    <a:pt x="63171" y="0"/>
                  </a:moveTo>
                  <a:lnTo>
                    <a:pt x="72747" y="24046"/>
                  </a:lnTo>
                  <a:lnTo>
                    <a:pt x="90705" y="45469"/>
                  </a:lnTo>
                  <a:lnTo>
                    <a:pt x="154055" y="101769"/>
                  </a:lnTo>
                  <a:lnTo>
                    <a:pt x="175368" y="128420"/>
                  </a:lnTo>
                  <a:lnTo>
                    <a:pt x="178913" y="138256"/>
                  </a:lnTo>
                  <a:lnTo>
                    <a:pt x="179733" y="158543"/>
                  </a:lnTo>
                  <a:lnTo>
                    <a:pt x="169959" y="179258"/>
                  </a:lnTo>
                  <a:lnTo>
                    <a:pt x="144724" y="207531"/>
                  </a:lnTo>
                  <a:lnTo>
                    <a:pt x="115021" y="227607"/>
                  </a:lnTo>
                  <a:lnTo>
                    <a:pt x="52573" y="260664"/>
                  </a:lnTo>
                  <a:lnTo>
                    <a:pt x="24156" y="26986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644090" y="3827174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0"/>
                  </a:moveTo>
                  <a:lnTo>
                    <a:pt x="118958" y="59593"/>
                  </a:lnTo>
                  <a:lnTo>
                    <a:pt x="62523" y="1017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879973" y="3908457"/>
              <a:ext cx="143144" cy="118864"/>
            </a:xfrm>
            <a:custGeom>
              <a:avLst/>
              <a:gdLst/>
              <a:ahLst/>
              <a:cxnLst/>
              <a:rect l="0" t="0" r="0" b="0"/>
              <a:pathLst>
                <a:path w="143144" h="118864">
                  <a:moveTo>
                    <a:pt x="90501" y="24002"/>
                  </a:moveTo>
                  <a:lnTo>
                    <a:pt x="72520" y="8361"/>
                  </a:lnTo>
                  <a:lnTo>
                    <a:pt x="55603" y="283"/>
                  </a:lnTo>
                  <a:lnTo>
                    <a:pt x="47348" y="0"/>
                  </a:lnTo>
                  <a:lnTo>
                    <a:pt x="31937" y="5926"/>
                  </a:lnTo>
                  <a:lnTo>
                    <a:pt x="10108" y="22416"/>
                  </a:lnTo>
                  <a:lnTo>
                    <a:pt x="2128" y="41625"/>
                  </a:lnTo>
                  <a:lnTo>
                    <a:pt x="0" y="53298"/>
                  </a:lnTo>
                  <a:lnTo>
                    <a:pt x="3875" y="75627"/>
                  </a:lnTo>
                  <a:lnTo>
                    <a:pt x="14566" y="96079"/>
                  </a:lnTo>
                  <a:lnTo>
                    <a:pt x="31016" y="112968"/>
                  </a:lnTo>
                  <a:lnTo>
                    <a:pt x="40315" y="117238"/>
                  </a:lnTo>
                  <a:lnTo>
                    <a:pt x="60007" y="118863"/>
                  </a:lnTo>
                  <a:lnTo>
                    <a:pt x="67832" y="115319"/>
                  </a:lnTo>
                  <a:lnTo>
                    <a:pt x="79646" y="102022"/>
                  </a:lnTo>
                  <a:lnTo>
                    <a:pt x="92874" y="74805"/>
                  </a:lnTo>
                  <a:lnTo>
                    <a:pt x="94285" y="54770"/>
                  </a:lnTo>
                  <a:lnTo>
                    <a:pt x="93024" y="44514"/>
                  </a:lnTo>
                  <a:lnTo>
                    <a:pt x="95692" y="38847"/>
                  </a:lnTo>
                  <a:lnTo>
                    <a:pt x="100981" y="36238"/>
                  </a:lnTo>
                  <a:lnTo>
                    <a:pt x="122072" y="31917"/>
                  </a:lnTo>
                  <a:lnTo>
                    <a:pt x="143143" y="24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969534" y="3770958"/>
              <a:ext cx="177521" cy="192025"/>
            </a:xfrm>
            <a:custGeom>
              <a:avLst/>
              <a:gdLst/>
              <a:ahLst/>
              <a:cxnLst/>
              <a:rect l="0" t="0" r="0" b="0"/>
              <a:pathLst>
                <a:path w="177521" h="192025">
                  <a:moveTo>
                    <a:pt x="74639" y="108859"/>
                  </a:moveTo>
                  <a:lnTo>
                    <a:pt x="92620" y="124500"/>
                  </a:lnTo>
                  <a:lnTo>
                    <a:pt x="133202" y="149292"/>
                  </a:lnTo>
                  <a:lnTo>
                    <a:pt x="176318" y="189738"/>
                  </a:lnTo>
                  <a:lnTo>
                    <a:pt x="177520" y="192024"/>
                  </a:lnTo>
                  <a:lnTo>
                    <a:pt x="169497" y="188325"/>
                  </a:lnTo>
                  <a:lnTo>
                    <a:pt x="110249" y="159345"/>
                  </a:lnTo>
                  <a:lnTo>
                    <a:pt x="52472" y="122399"/>
                  </a:lnTo>
                  <a:lnTo>
                    <a:pt x="19655" y="93553"/>
                  </a:lnTo>
                  <a:lnTo>
                    <a:pt x="4968" y="75150"/>
                  </a:lnTo>
                  <a:lnTo>
                    <a:pt x="0" y="52153"/>
                  </a:lnTo>
                  <a:lnTo>
                    <a:pt x="313" y="39470"/>
                  </a:lnTo>
                  <a:lnTo>
                    <a:pt x="4032" y="29844"/>
                  </a:lnTo>
                  <a:lnTo>
                    <a:pt x="17522" y="16029"/>
                  </a:lnTo>
                  <a:lnTo>
                    <a:pt x="44848" y="1675"/>
                  </a:lnTo>
                  <a:lnTo>
                    <a:pt x="64908" y="0"/>
                  </a:lnTo>
                  <a:lnTo>
                    <a:pt x="84352" y="4325"/>
                  </a:lnTo>
                  <a:lnTo>
                    <a:pt x="100793" y="14046"/>
                  </a:lnTo>
                  <a:lnTo>
                    <a:pt x="106113" y="22254"/>
                  </a:lnTo>
                  <a:lnTo>
                    <a:pt x="112024" y="43852"/>
                  </a:lnTo>
                  <a:lnTo>
                    <a:pt x="111532" y="62809"/>
                  </a:lnTo>
                  <a:lnTo>
                    <a:pt x="106225" y="878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085442" y="3690304"/>
              <a:ext cx="158774" cy="97315"/>
            </a:xfrm>
            <a:custGeom>
              <a:avLst/>
              <a:gdLst/>
              <a:ahLst/>
              <a:cxnLst/>
              <a:rect l="0" t="0" r="0" b="0"/>
              <a:pathLst>
                <a:path w="158774" h="97315">
                  <a:moveTo>
                    <a:pt x="95602" y="10528"/>
                  </a:moveTo>
                  <a:lnTo>
                    <a:pt x="78834" y="4939"/>
                  </a:lnTo>
                  <a:lnTo>
                    <a:pt x="61244" y="5314"/>
                  </a:lnTo>
                  <a:lnTo>
                    <a:pt x="41727" y="10551"/>
                  </a:lnTo>
                  <a:lnTo>
                    <a:pt x="21354" y="20677"/>
                  </a:lnTo>
                  <a:lnTo>
                    <a:pt x="6841" y="36096"/>
                  </a:lnTo>
                  <a:lnTo>
                    <a:pt x="1333" y="45121"/>
                  </a:lnTo>
                  <a:lnTo>
                    <a:pt x="0" y="54647"/>
                  </a:lnTo>
                  <a:lnTo>
                    <a:pt x="4759" y="74590"/>
                  </a:lnTo>
                  <a:lnTo>
                    <a:pt x="17792" y="88913"/>
                  </a:lnTo>
                  <a:lnTo>
                    <a:pt x="26181" y="94370"/>
                  </a:lnTo>
                  <a:lnTo>
                    <a:pt x="44861" y="97314"/>
                  </a:lnTo>
                  <a:lnTo>
                    <a:pt x="54756" y="96462"/>
                  </a:lnTo>
                  <a:lnTo>
                    <a:pt x="71989" y="89275"/>
                  </a:lnTo>
                  <a:lnTo>
                    <a:pt x="79859" y="84083"/>
                  </a:lnTo>
                  <a:lnTo>
                    <a:pt x="83937" y="77112"/>
                  </a:lnTo>
                  <a:lnTo>
                    <a:pt x="85348" y="60008"/>
                  </a:lnTo>
                  <a:lnTo>
                    <a:pt x="88766" y="52874"/>
                  </a:lnTo>
                  <a:lnTo>
                    <a:pt x="101922" y="41827"/>
                  </a:lnTo>
                  <a:lnTo>
                    <a:pt x="136625" y="24033"/>
                  </a:lnTo>
                  <a:lnTo>
                    <a:pt x="1587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206197" y="3579515"/>
              <a:ext cx="143304" cy="140279"/>
            </a:xfrm>
            <a:custGeom>
              <a:avLst/>
              <a:gdLst/>
              <a:ahLst/>
              <a:cxnLst/>
              <a:rect l="0" t="0" r="0" b="0"/>
              <a:pathLst>
                <a:path w="143304" h="140279">
                  <a:moveTo>
                    <a:pt x="16961" y="89732"/>
                  </a:moveTo>
                  <a:lnTo>
                    <a:pt x="66459" y="139230"/>
                  </a:lnTo>
                  <a:lnTo>
                    <a:pt x="68677" y="140278"/>
                  </a:lnTo>
                  <a:lnTo>
                    <a:pt x="64902" y="132084"/>
                  </a:lnTo>
                  <a:lnTo>
                    <a:pt x="9728" y="72099"/>
                  </a:lnTo>
                  <a:lnTo>
                    <a:pt x="2048" y="51869"/>
                  </a:lnTo>
                  <a:lnTo>
                    <a:pt x="0" y="39924"/>
                  </a:lnTo>
                  <a:lnTo>
                    <a:pt x="3963" y="20412"/>
                  </a:lnTo>
                  <a:lnTo>
                    <a:pt x="8296" y="11933"/>
                  </a:lnTo>
                  <a:lnTo>
                    <a:pt x="15863" y="6280"/>
                  </a:lnTo>
                  <a:lnTo>
                    <a:pt x="36750" y="0"/>
                  </a:lnTo>
                  <a:lnTo>
                    <a:pt x="69228" y="2053"/>
                  </a:lnTo>
                  <a:lnTo>
                    <a:pt x="101078" y="15660"/>
                  </a:lnTo>
                  <a:lnTo>
                    <a:pt x="143303" y="58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061109" y="4245207"/>
              <a:ext cx="246278" cy="245627"/>
            </a:xfrm>
            <a:custGeom>
              <a:avLst/>
              <a:gdLst/>
              <a:ahLst/>
              <a:cxnLst/>
              <a:rect l="0" t="0" r="0" b="0"/>
              <a:pathLst>
                <a:path w="246278" h="245627">
                  <a:moveTo>
                    <a:pt x="46235" y="108392"/>
                  </a:moveTo>
                  <a:lnTo>
                    <a:pt x="40646" y="125160"/>
                  </a:lnTo>
                  <a:lnTo>
                    <a:pt x="36660" y="127759"/>
                  </a:lnTo>
                  <a:lnTo>
                    <a:pt x="31663" y="127153"/>
                  </a:lnTo>
                  <a:lnTo>
                    <a:pt x="25992" y="124409"/>
                  </a:lnTo>
                  <a:lnTo>
                    <a:pt x="16571" y="112001"/>
                  </a:lnTo>
                  <a:lnTo>
                    <a:pt x="991" y="75440"/>
                  </a:lnTo>
                  <a:lnTo>
                    <a:pt x="0" y="55142"/>
                  </a:lnTo>
                  <a:lnTo>
                    <a:pt x="4630" y="35592"/>
                  </a:lnTo>
                  <a:lnTo>
                    <a:pt x="14486" y="19105"/>
                  </a:lnTo>
                  <a:lnTo>
                    <a:pt x="29785" y="7098"/>
                  </a:lnTo>
                  <a:lnTo>
                    <a:pt x="38778" y="2258"/>
                  </a:lnTo>
                  <a:lnTo>
                    <a:pt x="61248" y="0"/>
                  </a:lnTo>
                  <a:lnTo>
                    <a:pt x="108212" y="8083"/>
                  </a:lnTo>
                  <a:lnTo>
                    <a:pt x="135049" y="23169"/>
                  </a:lnTo>
                  <a:lnTo>
                    <a:pt x="179382" y="77644"/>
                  </a:lnTo>
                  <a:lnTo>
                    <a:pt x="195000" y="108640"/>
                  </a:lnTo>
                  <a:lnTo>
                    <a:pt x="201448" y="145640"/>
                  </a:lnTo>
                  <a:lnTo>
                    <a:pt x="195221" y="198894"/>
                  </a:lnTo>
                  <a:lnTo>
                    <a:pt x="189271" y="222315"/>
                  </a:lnTo>
                  <a:lnTo>
                    <a:pt x="183706" y="231134"/>
                  </a:lnTo>
                  <a:lnTo>
                    <a:pt x="168165" y="244053"/>
                  </a:lnTo>
                  <a:lnTo>
                    <a:pt x="160277" y="245626"/>
                  </a:lnTo>
                  <a:lnTo>
                    <a:pt x="152679" y="244335"/>
                  </a:lnTo>
                  <a:lnTo>
                    <a:pt x="137997" y="236662"/>
                  </a:lnTo>
                  <a:lnTo>
                    <a:pt x="123673" y="225452"/>
                  </a:lnTo>
                  <a:lnTo>
                    <a:pt x="108044" y="200398"/>
                  </a:lnTo>
                  <a:lnTo>
                    <a:pt x="106071" y="177750"/>
                  </a:lnTo>
                  <a:lnTo>
                    <a:pt x="110264" y="154426"/>
                  </a:lnTo>
                  <a:lnTo>
                    <a:pt x="119926" y="136260"/>
                  </a:lnTo>
                  <a:lnTo>
                    <a:pt x="144109" y="112880"/>
                  </a:lnTo>
                  <a:lnTo>
                    <a:pt x="204436" y="84528"/>
                  </a:lnTo>
                  <a:lnTo>
                    <a:pt x="230240" y="67916"/>
                  </a:lnTo>
                  <a:lnTo>
                    <a:pt x="239149" y="58038"/>
                  </a:lnTo>
                  <a:lnTo>
                    <a:pt x="246277" y="45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251409" y="4082979"/>
              <a:ext cx="181041" cy="210550"/>
            </a:xfrm>
            <a:custGeom>
              <a:avLst/>
              <a:gdLst/>
              <a:ahLst/>
              <a:cxnLst/>
              <a:rect l="0" t="0" r="0" b="0"/>
              <a:pathLst>
                <a:path w="181041" h="210550">
                  <a:moveTo>
                    <a:pt x="55977" y="49522"/>
                  </a:moveTo>
                  <a:lnTo>
                    <a:pt x="17603" y="78830"/>
                  </a:lnTo>
                  <a:lnTo>
                    <a:pt x="1973" y="104609"/>
                  </a:lnTo>
                  <a:lnTo>
                    <a:pt x="0" y="124308"/>
                  </a:lnTo>
                  <a:lnTo>
                    <a:pt x="4192" y="144761"/>
                  </a:lnTo>
                  <a:lnTo>
                    <a:pt x="13854" y="165550"/>
                  </a:lnTo>
                  <a:lnTo>
                    <a:pt x="38037" y="191395"/>
                  </a:lnTo>
                  <a:lnTo>
                    <a:pt x="67428" y="208282"/>
                  </a:lnTo>
                  <a:lnTo>
                    <a:pt x="87973" y="210549"/>
                  </a:lnTo>
                  <a:lnTo>
                    <a:pt x="129757" y="202472"/>
                  </a:lnTo>
                  <a:lnTo>
                    <a:pt x="155697" y="187387"/>
                  </a:lnTo>
                  <a:lnTo>
                    <a:pt x="167757" y="171627"/>
                  </a:lnTo>
                  <a:lnTo>
                    <a:pt x="175847" y="151754"/>
                  </a:lnTo>
                  <a:lnTo>
                    <a:pt x="181040" y="100868"/>
                  </a:lnTo>
                  <a:lnTo>
                    <a:pt x="179411" y="74682"/>
                  </a:lnTo>
                  <a:lnTo>
                    <a:pt x="165339" y="41379"/>
                  </a:lnTo>
                  <a:lnTo>
                    <a:pt x="152936" y="24066"/>
                  </a:lnTo>
                  <a:lnTo>
                    <a:pt x="136504" y="11692"/>
                  </a:lnTo>
                  <a:lnTo>
                    <a:pt x="116333" y="3463"/>
                  </a:lnTo>
                  <a:lnTo>
                    <a:pt x="79839" y="0"/>
                  </a:lnTo>
                  <a:lnTo>
                    <a:pt x="34920" y="74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286329" y="40903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390902" y="3911402"/>
              <a:ext cx="46346" cy="91505"/>
            </a:xfrm>
            <a:custGeom>
              <a:avLst/>
              <a:gdLst/>
              <a:ahLst/>
              <a:cxnLst/>
              <a:rect l="0" t="0" r="0" b="0"/>
              <a:pathLst>
                <a:path w="46346" h="91505">
                  <a:moveTo>
                    <a:pt x="42826" y="0"/>
                  </a:moveTo>
                  <a:lnTo>
                    <a:pt x="26058" y="5589"/>
                  </a:lnTo>
                  <a:lnTo>
                    <a:pt x="11587" y="17692"/>
                  </a:lnTo>
                  <a:lnTo>
                    <a:pt x="4452" y="25833"/>
                  </a:lnTo>
                  <a:lnTo>
                    <a:pt x="866" y="35939"/>
                  </a:lnTo>
                  <a:lnTo>
                    <a:pt x="0" y="59647"/>
                  </a:lnTo>
                  <a:lnTo>
                    <a:pt x="6634" y="79543"/>
                  </a:lnTo>
                  <a:lnTo>
                    <a:pt x="11679" y="88124"/>
                  </a:lnTo>
                  <a:lnTo>
                    <a:pt x="17382" y="91504"/>
                  </a:lnTo>
                  <a:lnTo>
                    <a:pt x="23524" y="91419"/>
                  </a:lnTo>
                  <a:lnTo>
                    <a:pt x="29958" y="89022"/>
                  </a:lnTo>
                  <a:lnTo>
                    <a:pt x="40226" y="77000"/>
                  </a:lnTo>
                  <a:lnTo>
                    <a:pt x="44602" y="68881"/>
                  </a:lnTo>
                  <a:lnTo>
                    <a:pt x="46345" y="47381"/>
                  </a:lnTo>
                  <a:lnTo>
                    <a:pt x="45172" y="35097"/>
                  </a:lnTo>
                  <a:lnTo>
                    <a:pt x="37629" y="18328"/>
                  </a:lnTo>
                  <a:lnTo>
                    <a:pt x="217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486370" y="3837703"/>
              <a:ext cx="63172" cy="347441"/>
            </a:xfrm>
            <a:custGeom>
              <a:avLst/>
              <a:gdLst/>
              <a:ahLst/>
              <a:cxnLst/>
              <a:rect l="0" t="0" r="0" b="0"/>
              <a:pathLst>
                <a:path w="63172" h="347441">
                  <a:moveTo>
                    <a:pt x="0" y="0"/>
                  </a:moveTo>
                  <a:lnTo>
                    <a:pt x="11453" y="54144"/>
                  </a:lnTo>
                  <a:lnTo>
                    <a:pt x="28198" y="115794"/>
                  </a:lnTo>
                  <a:lnTo>
                    <a:pt x="39019" y="172265"/>
                  </a:lnTo>
                  <a:lnTo>
                    <a:pt x="47092" y="228220"/>
                  </a:lnTo>
                  <a:lnTo>
                    <a:pt x="52716" y="280303"/>
                  </a:lnTo>
                  <a:lnTo>
                    <a:pt x="60759" y="322480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594419" y="4058801"/>
              <a:ext cx="66778" cy="105241"/>
            </a:xfrm>
            <a:custGeom>
              <a:avLst/>
              <a:gdLst/>
              <a:ahLst/>
              <a:cxnLst/>
              <a:rect l="0" t="0" r="0" b="0"/>
              <a:pathLst>
                <a:path w="66778" h="105241">
                  <a:moveTo>
                    <a:pt x="39350" y="10529"/>
                  </a:moveTo>
                  <a:lnTo>
                    <a:pt x="22582" y="21707"/>
                  </a:lnTo>
                  <a:lnTo>
                    <a:pt x="11231" y="36554"/>
                  </a:lnTo>
                  <a:lnTo>
                    <a:pt x="3456" y="56021"/>
                  </a:lnTo>
                  <a:lnTo>
                    <a:pt x="0" y="80270"/>
                  </a:lnTo>
                  <a:lnTo>
                    <a:pt x="2589" y="89778"/>
                  </a:lnTo>
                  <a:lnTo>
                    <a:pt x="7823" y="97287"/>
                  </a:lnTo>
                  <a:lnTo>
                    <a:pt x="14823" y="103463"/>
                  </a:lnTo>
                  <a:lnTo>
                    <a:pt x="21829" y="105240"/>
                  </a:lnTo>
                  <a:lnTo>
                    <a:pt x="28839" y="104085"/>
                  </a:lnTo>
                  <a:lnTo>
                    <a:pt x="42868" y="96563"/>
                  </a:lnTo>
                  <a:lnTo>
                    <a:pt x="56901" y="85421"/>
                  </a:lnTo>
                  <a:lnTo>
                    <a:pt x="64698" y="66431"/>
                  </a:lnTo>
                  <a:lnTo>
                    <a:pt x="66777" y="54816"/>
                  </a:lnTo>
                  <a:lnTo>
                    <a:pt x="62849" y="35671"/>
                  </a:lnTo>
                  <a:lnTo>
                    <a:pt x="58525" y="27290"/>
                  </a:lnTo>
                  <a:lnTo>
                    <a:pt x="44363" y="14859"/>
                  </a:lnTo>
                  <a:lnTo>
                    <a:pt x="182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2662056" y="3290221"/>
            <a:ext cx="845579" cy="1010737"/>
            <a:chOff x="2662056" y="3290221"/>
            <a:chExt cx="845579" cy="1010737"/>
          </a:xfrm>
        </p:grpSpPr>
        <p:sp>
          <p:nvSpPr>
            <p:cNvPr id="178" name="Freeform 177"/>
            <p:cNvSpPr/>
            <p:nvPr/>
          </p:nvSpPr>
          <p:spPr>
            <a:xfrm>
              <a:off x="2662056" y="3290221"/>
              <a:ext cx="144097" cy="184707"/>
            </a:xfrm>
            <a:custGeom>
              <a:avLst/>
              <a:gdLst/>
              <a:ahLst/>
              <a:cxnLst/>
              <a:rect l="0" t="0" r="0" b="0"/>
              <a:pathLst>
                <a:path w="144097" h="184707">
                  <a:moveTo>
                    <a:pt x="87526" y="0"/>
                  </a:moveTo>
                  <a:lnTo>
                    <a:pt x="56245" y="9576"/>
                  </a:lnTo>
                  <a:lnTo>
                    <a:pt x="32504" y="27534"/>
                  </a:lnTo>
                  <a:lnTo>
                    <a:pt x="11822" y="55732"/>
                  </a:lnTo>
                  <a:lnTo>
                    <a:pt x="2018" y="80142"/>
                  </a:lnTo>
                  <a:lnTo>
                    <a:pt x="0" y="103469"/>
                  </a:lnTo>
                  <a:lnTo>
                    <a:pt x="8236" y="147040"/>
                  </a:lnTo>
                  <a:lnTo>
                    <a:pt x="23349" y="173289"/>
                  </a:lnTo>
                  <a:lnTo>
                    <a:pt x="31873" y="178697"/>
                  </a:lnTo>
                  <a:lnTo>
                    <a:pt x="53823" y="184706"/>
                  </a:lnTo>
                  <a:lnTo>
                    <a:pt x="86899" y="182500"/>
                  </a:lnTo>
                  <a:lnTo>
                    <a:pt x="105185" y="174307"/>
                  </a:lnTo>
                  <a:lnTo>
                    <a:pt x="113337" y="168848"/>
                  </a:lnTo>
                  <a:lnTo>
                    <a:pt x="125514" y="153422"/>
                  </a:lnTo>
                  <a:lnTo>
                    <a:pt x="142863" y="114923"/>
                  </a:lnTo>
                  <a:lnTo>
                    <a:pt x="144096" y="94361"/>
                  </a:lnTo>
                  <a:lnTo>
                    <a:pt x="135355" y="52564"/>
                  </a:lnTo>
                  <a:lnTo>
                    <a:pt x="1191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886453" y="3384977"/>
              <a:ext cx="52644" cy="157929"/>
            </a:xfrm>
            <a:custGeom>
              <a:avLst/>
              <a:gdLst/>
              <a:ahLst/>
              <a:cxnLst/>
              <a:rect l="0" t="0" r="0" b="0"/>
              <a:pathLst>
                <a:path w="52644" h="157929">
                  <a:moveTo>
                    <a:pt x="52643" y="0"/>
                  </a:moveTo>
                  <a:lnTo>
                    <a:pt x="41464" y="11179"/>
                  </a:lnTo>
                  <a:lnTo>
                    <a:pt x="17799" y="73218"/>
                  </a:lnTo>
                  <a:lnTo>
                    <a:pt x="3153" y="12627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875925" y="3437620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962683" y="3374449"/>
              <a:ext cx="78406" cy="242156"/>
            </a:xfrm>
            <a:custGeom>
              <a:avLst/>
              <a:gdLst/>
              <a:ahLst/>
              <a:cxnLst/>
              <a:rect l="0" t="0" r="0" b="0"/>
              <a:pathLst>
                <a:path w="78406" h="242156">
                  <a:moveTo>
                    <a:pt x="50112" y="0"/>
                  </a:moveTo>
                  <a:lnTo>
                    <a:pt x="33324" y="55044"/>
                  </a:lnTo>
                  <a:lnTo>
                    <a:pt x="26779" y="106453"/>
                  </a:lnTo>
                  <a:lnTo>
                    <a:pt x="14567" y="161667"/>
                  </a:lnTo>
                  <a:lnTo>
                    <a:pt x="4355" y="198030"/>
                  </a:lnTo>
                  <a:lnTo>
                    <a:pt x="2060" y="201040"/>
                  </a:lnTo>
                  <a:lnTo>
                    <a:pt x="530" y="198367"/>
                  </a:lnTo>
                  <a:lnTo>
                    <a:pt x="0" y="184089"/>
                  </a:lnTo>
                  <a:lnTo>
                    <a:pt x="3663" y="166045"/>
                  </a:lnTo>
                  <a:lnTo>
                    <a:pt x="15430" y="149447"/>
                  </a:lnTo>
                  <a:lnTo>
                    <a:pt x="23481" y="141745"/>
                  </a:lnTo>
                  <a:lnTo>
                    <a:pt x="32358" y="137780"/>
                  </a:lnTo>
                  <a:lnTo>
                    <a:pt x="51580" y="136495"/>
                  </a:lnTo>
                  <a:lnTo>
                    <a:pt x="59279" y="140130"/>
                  </a:lnTo>
                  <a:lnTo>
                    <a:pt x="70954" y="153527"/>
                  </a:lnTo>
                  <a:lnTo>
                    <a:pt x="76922" y="174299"/>
                  </a:lnTo>
                  <a:lnTo>
                    <a:pt x="78405" y="197959"/>
                  </a:lnTo>
                  <a:lnTo>
                    <a:pt x="7116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072186" y="3518815"/>
              <a:ext cx="98430" cy="150433"/>
            </a:xfrm>
            <a:custGeom>
              <a:avLst/>
              <a:gdLst/>
              <a:ahLst/>
              <a:cxnLst/>
              <a:rect l="0" t="0" r="0" b="0"/>
              <a:pathLst>
                <a:path w="98430" h="150433">
                  <a:moveTo>
                    <a:pt x="14308" y="76732"/>
                  </a:moveTo>
                  <a:lnTo>
                    <a:pt x="51786" y="85066"/>
                  </a:lnTo>
                  <a:lnTo>
                    <a:pt x="63860" y="85797"/>
                  </a:lnTo>
                  <a:lnTo>
                    <a:pt x="83515" y="80371"/>
                  </a:lnTo>
                  <a:lnTo>
                    <a:pt x="92032" y="75649"/>
                  </a:lnTo>
                  <a:lnTo>
                    <a:pt x="96539" y="67821"/>
                  </a:lnTo>
                  <a:lnTo>
                    <a:pt x="98429" y="46646"/>
                  </a:lnTo>
                  <a:lnTo>
                    <a:pt x="92250" y="27875"/>
                  </a:lnTo>
                  <a:lnTo>
                    <a:pt x="87326" y="19594"/>
                  </a:lnTo>
                  <a:lnTo>
                    <a:pt x="72497" y="7274"/>
                  </a:lnTo>
                  <a:lnTo>
                    <a:pt x="63629" y="2351"/>
                  </a:lnTo>
                  <a:lnTo>
                    <a:pt x="44418" y="0"/>
                  </a:lnTo>
                  <a:lnTo>
                    <a:pt x="34381" y="1011"/>
                  </a:lnTo>
                  <a:lnTo>
                    <a:pt x="26520" y="5194"/>
                  </a:lnTo>
                  <a:lnTo>
                    <a:pt x="14667" y="19201"/>
                  </a:lnTo>
                  <a:lnTo>
                    <a:pt x="1417" y="46818"/>
                  </a:lnTo>
                  <a:lnTo>
                    <a:pt x="0" y="70066"/>
                  </a:lnTo>
                  <a:lnTo>
                    <a:pt x="8622" y="117530"/>
                  </a:lnTo>
                  <a:lnTo>
                    <a:pt x="18020" y="133079"/>
                  </a:lnTo>
                  <a:lnTo>
                    <a:pt x="35366" y="150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215032" y="3616540"/>
              <a:ext cx="113619" cy="129306"/>
            </a:xfrm>
            <a:custGeom>
              <a:avLst/>
              <a:gdLst/>
              <a:ahLst/>
              <a:cxnLst/>
              <a:rect l="0" t="0" r="0" b="0"/>
              <a:pathLst>
                <a:path w="113619" h="129306">
                  <a:moveTo>
                    <a:pt x="8333" y="42178"/>
                  </a:moveTo>
                  <a:lnTo>
                    <a:pt x="0" y="79656"/>
                  </a:lnTo>
                  <a:lnTo>
                    <a:pt x="1574" y="114504"/>
                  </a:lnTo>
                  <a:lnTo>
                    <a:pt x="4159" y="129305"/>
                  </a:lnTo>
                  <a:lnTo>
                    <a:pt x="3211" y="128339"/>
                  </a:lnTo>
                  <a:lnTo>
                    <a:pt x="1409" y="124185"/>
                  </a:lnTo>
                  <a:lnTo>
                    <a:pt x="2526" y="110211"/>
                  </a:lnTo>
                  <a:lnTo>
                    <a:pt x="4582" y="91132"/>
                  </a:lnTo>
                  <a:lnTo>
                    <a:pt x="2609" y="43876"/>
                  </a:lnTo>
                  <a:lnTo>
                    <a:pt x="8129" y="23046"/>
                  </a:lnTo>
                  <a:lnTo>
                    <a:pt x="18381" y="5989"/>
                  </a:lnTo>
                  <a:lnTo>
                    <a:pt x="25560" y="1675"/>
                  </a:lnTo>
                  <a:lnTo>
                    <a:pt x="42895" y="0"/>
                  </a:lnTo>
                  <a:lnTo>
                    <a:pt x="81451" y="8457"/>
                  </a:lnTo>
                  <a:lnTo>
                    <a:pt x="113618" y="21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065438" y="3879817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63171" y="0"/>
                  </a:moveTo>
                  <a:lnTo>
                    <a:pt x="35659" y="53875"/>
                  </a:lnTo>
                  <a:lnTo>
                    <a:pt x="17621" y="11103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3163329" y="3932459"/>
              <a:ext cx="147960" cy="186603"/>
            </a:xfrm>
            <a:custGeom>
              <a:avLst/>
              <a:gdLst/>
              <a:ahLst/>
              <a:cxnLst/>
              <a:rect l="0" t="0" r="0" b="0"/>
              <a:pathLst>
                <a:path w="147960" h="186603">
                  <a:moveTo>
                    <a:pt x="91621" y="0"/>
                  </a:moveTo>
                  <a:lnTo>
                    <a:pt x="67575" y="9575"/>
                  </a:lnTo>
                  <a:lnTo>
                    <a:pt x="18921" y="47326"/>
                  </a:lnTo>
                  <a:lnTo>
                    <a:pt x="7448" y="65488"/>
                  </a:lnTo>
                  <a:lnTo>
                    <a:pt x="0" y="101033"/>
                  </a:lnTo>
                  <a:lnTo>
                    <a:pt x="3383" y="135611"/>
                  </a:lnTo>
                  <a:lnTo>
                    <a:pt x="11850" y="154248"/>
                  </a:lnTo>
                  <a:lnTo>
                    <a:pt x="17384" y="162494"/>
                  </a:lnTo>
                  <a:lnTo>
                    <a:pt x="32891" y="174775"/>
                  </a:lnTo>
                  <a:lnTo>
                    <a:pt x="52651" y="182963"/>
                  </a:lnTo>
                  <a:lnTo>
                    <a:pt x="77030" y="186602"/>
                  </a:lnTo>
                  <a:lnTo>
                    <a:pt x="100345" y="181980"/>
                  </a:lnTo>
                  <a:lnTo>
                    <a:pt x="111475" y="177472"/>
                  </a:lnTo>
                  <a:lnTo>
                    <a:pt x="126961" y="163104"/>
                  </a:lnTo>
                  <a:lnTo>
                    <a:pt x="146436" y="125285"/>
                  </a:lnTo>
                  <a:lnTo>
                    <a:pt x="147959" y="104815"/>
                  </a:lnTo>
                  <a:lnTo>
                    <a:pt x="136345" y="53751"/>
                  </a:lnTo>
                  <a:lnTo>
                    <a:pt x="12320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360235" y="3942988"/>
              <a:ext cx="73701" cy="52643"/>
            </a:xfrm>
            <a:custGeom>
              <a:avLst/>
              <a:gdLst/>
              <a:ahLst/>
              <a:cxnLst/>
              <a:rect l="0" t="0" r="0" b="0"/>
              <a:pathLst>
                <a:path w="73701" h="52643">
                  <a:moveTo>
                    <a:pt x="73700" y="0"/>
                  </a:moveTo>
                  <a:lnTo>
                    <a:pt x="49654" y="95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381292" y="3953516"/>
              <a:ext cx="63172" cy="65945"/>
            </a:xfrm>
            <a:custGeom>
              <a:avLst/>
              <a:gdLst/>
              <a:ahLst/>
              <a:cxnLst/>
              <a:rect l="0" t="0" r="0" b="0"/>
              <a:pathLst>
                <a:path w="63172" h="65945">
                  <a:moveTo>
                    <a:pt x="0" y="52643"/>
                  </a:moveTo>
                  <a:lnTo>
                    <a:pt x="11179" y="63821"/>
                  </a:lnTo>
                  <a:lnTo>
                    <a:pt x="17981" y="65944"/>
                  </a:lnTo>
                  <a:lnTo>
                    <a:pt x="34898" y="65184"/>
                  </a:lnTo>
                  <a:lnTo>
                    <a:pt x="50996" y="57827"/>
                  </a:lnTo>
                  <a:lnTo>
                    <a:pt x="58564" y="52589"/>
                  </a:lnTo>
                  <a:lnTo>
                    <a:pt x="62439" y="4441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307593" y="4037744"/>
              <a:ext cx="200042" cy="147400"/>
            </a:xfrm>
            <a:custGeom>
              <a:avLst/>
              <a:gdLst/>
              <a:ahLst/>
              <a:cxnLst/>
              <a:rect l="0" t="0" r="0" b="0"/>
              <a:pathLst>
                <a:path w="200042" h="147400">
                  <a:moveTo>
                    <a:pt x="200041" y="0"/>
                  </a:moveTo>
                  <a:lnTo>
                    <a:pt x="145927" y="42662"/>
                  </a:lnTo>
                  <a:lnTo>
                    <a:pt x="82678" y="85690"/>
                  </a:lnTo>
                  <a:lnTo>
                    <a:pt x="21270" y="13394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379323" y="4206200"/>
              <a:ext cx="33556" cy="94758"/>
            </a:xfrm>
            <a:custGeom>
              <a:avLst/>
              <a:gdLst/>
              <a:ahLst/>
              <a:cxnLst/>
              <a:rect l="0" t="0" r="0" b="0"/>
              <a:pathLst>
                <a:path w="33556" h="94758">
                  <a:moveTo>
                    <a:pt x="33555" y="0"/>
                  </a:moveTo>
                  <a:lnTo>
                    <a:pt x="16787" y="5589"/>
                  </a:lnTo>
                  <a:lnTo>
                    <a:pt x="5436" y="17692"/>
                  </a:lnTo>
                  <a:lnTo>
                    <a:pt x="771" y="25833"/>
                  </a:lnTo>
                  <a:lnTo>
                    <a:pt x="0" y="34769"/>
                  </a:lnTo>
                  <a:lnTo>
                    <a:pt x="5383" y="54058"/>
                  </a:lnTo>
                  <a:lnTo>
                    <a:pt x="33555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433935" y="4227257"/>
              <a:ext cx="13302" cy="63172"/>
            </a:xfrm>
            <a:custGeom>
              <a:avLst/>
              <a:gdLst/>
              <a:ahLst/>
              <a:cxnLst/>
              <a:rect l="0" t="0" r="0" b="0"/>
              <a:pathLst>
                <a:path w="13302" h="63172">
                  <a:moveTo>
                    <a:pt x="0" y="63171"/>
                  </a:moveTo>
                  <a:lnTo>
                    <a:pt x="11178" y="51993"/>
                  </a:lnTo>
                  <a:lnTo>
                    <a:pt x="13301" y="44021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2929877" y="2804854"/>
            <a:ext cx="862028" cy="243662"/>
            <a:chOff x="2929877" y="2804854"/>
            <a:chExt cx="862028" cy="243662"/>
          </a:xfrm>
        </p:grpSpPr>
        <p:sp>
          <p:nvSpPr>
            <p:cNvPr id="192" name="Freeform 191"/>
            <p:cNvSpPr/>
            <p:nvPr/>
          </p:nvSpPr>
          <p:spPr>
            <a:xfrm>
              <a:off x="2929877" y="2891601"/>
              <a:ext cx="156618" cy="156915"/>
            </a:xfrm>
            <a:custGeom>
              <a:avLst/>
              <a:gdLst/>
              <a:ahLst/>
              <a:cxnLst/>
              <a:rect l="0" t="0" r="0" b="0"/>
              <a:pathLst>
                <a:path w="156618" h="156915">
                  <a:moveTo>
                    <a:pt x="114503" y="9065"/>
                  </a:moveTo>
                  <a:lnTo>
                    <a:pt x="77026" y="732"/>
                  </a:lnTo>
                  <a:lnTo>
                    <a:pt x="64952" y="0"/>
                  </a:lnTo>
                  <a:lnTo>
                    <a:pt x="45297" y="5427"/>
                  </a:lnTo>
                  <a:lnTo>
                    <a:pt x="13616" y="27974"/>
                  </a:lnTo>
                  <a:lnTo>
                    <a:pt x="5324" y="47495"/>
                  </a:lnTo>
                  <a:lnTo>
                    <a:pt x="0" y="98155"/>
                  </a:lnTo>
                  <a:lnTo>
                    <a:pt x="5512" y="119241"/>
                  </a:lnTo>
                  <a:lnTo>
                    <a:pt x="16930" y="136411"/>
                  </a:lnTo>
                  <a:lnTo>
                    <a:pt x="33703" y="151841"/>
                  </a:lnTo>
                  <a:lnTo>
                    <a:pt x="43089" y="155722"/>
                  </a:lnTo>
                  <a:lnTo>
                    <a:pt x="62877" y="156914"/>
                  </a:lnTo>
                  <a:lnTo>
                    <a:pt x="122970" y="145071"/>
                  </a:lnTo>
                  <a:lnTo>
                    <a:pt x="141663" y="138532"/>
                  </a:lnTo>
                  <a:lnTo>
                    <a:pt x="156617" y="1248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104524" y="2945707"/>
              <a:ext cx="118842" cy="92087"/>
            </a:xfrm>
            <a:custGeom>
              <a:avLst/>
              <a:gdLst/>
              <a:ahLst/>
              <a:cxnLst/>
              <a:rect l="0" t="0" r="0" b="0"/>
              <a:pathLst>
                <a:path w="118842" h="92087">
                  <a:moveTo>
                    <a:pt x="87255" y="18130"/>
                  </a:moveTo>
                  <a:lnTo>
                    <a:pt x="76077" y="6952"/>
                  </a:lnTo>
                  <a:lnTo>
                    <a:pt x="58111" y="1464"/>
                  </a:lnTo>
                  <a:lnTo>
                    <a:pt x="46769" y="0"/>
                  </a:lnTo>
                  <a:lnTo>
                    <a:pt x="27928" y="4613"/>
                  </a:lnTo>
                  <a:lnTo>
                    <a:pt x="19627" y="9119"/>
                  </a:lnTo>
                  <a:lnTo>
                    <a:pt x="7286" y="23484"/>
                  </a:lnTo>
                  <a:lnTo>
                    <a:pt x="2357" y="32228"/>
                  </a:lnTo>
                  <a:lnTo>
                    <a:pt x="0" y="51302"/>
                  </a:lnTo>
                  <a:lnTo>
                    <a:pt x="4022" y="70308"/>
                  </a:lnTo>
                  <a:lnTo>
                    <a:pt x="13608" y="86554"/>
                  </a:lnTo>
                  <a:lnTo>
                    <a:pt x="20610" y="90652"/>
                  </a:lnTo>
                  <a:lnTo>
                    <a:pt x="37748" y="92086"/>
                  </a:lnTo>
                  <a:lnTo>
                    <a:pt x="53944" y="85705"/>
                  </a:lnTo>
                  <a:lnTo>
                    <a:pt x="61538" y="80728"/>
                  </a:lnTo>
                  <a:lnTo>
                    <a:pt x="66601" y="72730"/>
                  </a:lnTo>
                  <a:lnTo>
                    <a:pt x="72227" y="51366"/>
                  </a:lnTo>
                  <a:lnTo>
                    <a:pt x="76066" y="47306"/>
                  </a:lnTo>
                  <a:lnTo>
                    <a:pt x="80966" y="48110"/>
                  </a:lnTo>
                  <a:lnTo>
                    <a:pt x="118841" y="707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244422" y="2932198"/>
              <a:ext cx="84229" cy="80035"/>
            </a:xfrm>
            <a:custGeom>
              <a:avLst/>
              <a:gdLst/>
              <a:ahLst/>
              <a:cxnLst/>
              <a:rect l="0" t="0" r="0" b="0"/>
              <a:pathLst>
                <a:path w="84229" h="80035">
                  <a:moveTo>
                    <a:pt x="0" y="31639"/>
                  </a:moveTo>
                  <a:lnTo>
                    <a:pt x="21684" y="79665"/>
                  </a:lnTo>
                  <a:lnTo>
                    <a:pt x="20305" y="80034"/>
                  </a:lnTo>
                  <a:lnTo>
                    <a:pt x="17046" y="77941"/>
                  </a:lnTo>
                  <a:lnTo>
                    <a:pt x="6871" y="58227"/>
                  </a:lnTo>
                  <a:lnTo>
                    <a:pt x="2036" y="24569"/>
                  </a:lnTo>
                  <a:lnTo>
                    <a:pt x="4866" y="15228"/>
                  </a:lnTo>
                  <a:lnTo>
                    <a:pt x="10263" y="7830"/>
                  </a:lnTo>
                  <a:lnTo>
                    <a:pt x="17371" y="1728"/>
                  </a:lnTo>
                  <a:lnTo>
                    <a:pt x="24449" y="0"/>
                  </a:lnTo>
                  <a:lnTo>
                    <a:pt x="31507" y="1188"/>
                  </a:lnTo>
                  <a:lnTo>
                    <a:pt x="45588" y="8747"/>
                  </a:lnTo>
                  <a:lnTo>
                    <a:pt x="59646" y="19905"/>
                  </a:lnTo>
                  <a:lnTo>
                    <a:pt x="75124" y="44930"/>
                  </a:lnTo>
                  <a:lnTo>
                    <a:pt x="84228" y="737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356958" y="2931429"/>
              <a:ext cx="119092" cy="85980"/>
            </a:xfrm>
            <a:custGeom>
              <a:avLst/>
              <a:gdLst/>
              <a:ahLst/>
              <a:cxnLst/>
              <a:rect l="0" t="0" r="0" b="0"/>
              <a:pathLst>
                <a:path w="119092" h="85980">
                  <a:moveTo>
                    <a:pt x="66448" y="21880"/>
                  </a:moveTo>
                  <a:lnTo>
                    <a:pt x="60859" y="5112"/>
                  </a:lnTo>
                  <a:lnTo>
                    <a:pt x="55703" y="1343"/>
                  </a:lnTo>
                  <a:lnTo>
                    <a:pt x="48756" y="0"/>
                  </a:lnTo>
                  <a:lnTo>
                    <a:pt x="40616" y="274"/>
                  </a:lnTo>
                  <a:lnTo>
                    <a:pt x="25332" y="6818"/>
                  </a:lnTo>
                  <a:lnTo>
                    <a:pt x="17980" y="11839"/>
                  </a:lnTo>
                  <a:lnTo>
                    <a:pt x="6692" y="26776"/>
                  </a:lnTo>
                  <a:lnTo>
                    <a:pt x="2045" y="35673"/>
                  </a:lnTo>
                  <a:lnTo>
                    <a:pt x="0" y="54916"/>
                  </a:lnTo>
                  <a:lnTo>
                    <a:pt x="1092" y="64961"/>
                  </a:lnTo>
                  <a:lnTo>
                    <a:pt x="5330" y="72828"/>
                  </a:lnTo>
                  <a:lnTo>
                    <a:pt x="19397" y="84688"/>
                  </a:lnTo>
                  <a:lnTo>
                    <a:pt x="28062" y="85979"/>
                  </a:lnTo>
                  <a:lnTo>
                    <a:pt x="47048" y="81174"/>
                  </a:lnTo>
                  <a:lnTo>
                    <a:pt x="53515" y="74277"/>
                  </a:lnTo>
                  <a:lnTo>
                    <a:pt x="60700" y="54136"/>
                  </a:lnTo>
                  <a:lnTo>
                    <a:pt x="64956" y="49233"/>
                  </a:lnTo>
                  <a:lnTo>
                    <a:pt x="70133" y="48304"/>
                  </a:lnTo>
                  <a:lnTo>
                    <a:pt x="119091" y="639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501591" y="2804854"/>
              <a:ext cx="111329" cy="212309"/>
            </a:xfrm>
            <a:custGeom>
              <a:avLst/>
              <a:gdLst/>
              <a:ahLst/>
              <a:cxnLst/>
              <a:rect l="0" t="0" r="0" b="0"/>
              <a:pathLst>
                <a:path w="111329" h="212309">
                  <a:moveTo>
                    <a:pt x="69215" y="148455"/>
                  </a:moveTo>
                  <a:lnTo>
                    <a:pt x="51234" y="132814"/>
                  </a:lnTo>
                  <a:lnTo>
                    <a:pt x="34317" y="124736"/>
                  </a:lnTo>
                  <a:lnTo>
                    <a:pt x="26062" y="124453"/>
                  </a:lnTo>
                  <a:lnTo>
                    <a:pt x="10651" y="130379"/>
                  </a:lnTo>
                  <a:lnTo>
                    <a:pt x="5606" y="137574"/>
                  </a:lnTo>
                  <a:lnTo>
                    <a:pt x="0" y="158047"/>
                  </a:lnTo>
                  <a:lnTo>
                    <a:pt x="2433" y="190291"/>
                  </a:lnTo>
                  <a:lnTo>
                    <a:pt x="7146" y="198573"/>
                  </a:lnTo>
                  <a:lnTo>
                    <a:pt x="21741" y="210894"/>
                  </a:lnTo>
                  <a:lnTo>
                    <a:pt x="30546" y="212308"/>
                  </a:lnTo>
                  <a:lnTo>
                    <a:pt x="49689" y="207640"/>
                  </a:lnTo>
                  <a:lnTo>
                    <a:pt x="63656" y="194647"/>
                  </a:lnTo>
                  <a:lnTo>
                    <a:pt x="69018" y="186268"/>
                  </a:lnTo>
                  <a:lnTo>
                    <a:pt x="76565" y="152120"/>
                  </a:lnTo>
                  <a:lnTo>
                    <a:pt x="67872" y="93176"/>
                  </a:lnTo>
                  <a:lnTo>
                    <a:pt x="54911" y="39140"/>
                  </a:lnTo>
                  <a:lnTo>
                    <a:pt x="38980" y="2981"/>
                  </a:lnTo>
                  <a:lnTo>
                    <a:pt x="35021" y="0"/>
                  </a:lnTo>
                  <a:lnTo>
                    <a:pt x="32380" y="2691"/>
                  </a:lnTo>
                  <a:lnTo>
                    <a:pt x="30620" y="9165"/>
                  </a:lnTo>
                  <a:lnTo>
                    <a:pt x="36201" y="52007"/>
                  </a:lnTo>
                  <a:lnTo>
                    <a:pt x="51941" y="106118"/>
                  </a:lnTo>
                  <a:lnTo>
                    <a:pt x="74165" y="147241"/>
                  </a:lnTo>
                  <a:lnTo>
                    <a:pt x="93038" y="169282"/>
                  </a:lnTo>
                  <a:lnTo>
                    <a:pt x="111328" y="1800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644217" y="2907933"/>
              <a:ext cx="147688" cy="98019"/>
            </a:xfrm>
            <a:custGeom>
              <a:avLst/>
              <a:gdLst/>
              <a:ahLst/>
              <a:cxnLst/>
              <a:rect l="0" t="0" r="0" b="0"/>
              <a:pathLst>
                <a:path w="147688" h="98019">
                  <a:moveTo>
                    <a:pt x="84516" y="34847"/>
                  </a:moveTo>
                  <a:lnTo>
                    <a:pt x="78927" y="18080"/>
                  </a:lnTo>
                  <a:lnTo>
                    <a:pt x="66824" y="6728"/>
                  </a:lnTo>
                  <a:lnTo>
                    <a:pt x="58683" y="2063"/>
                  </a:lnTo>
                  <a:lnTo>
                    <a:pt x="40279" y="0"/>
                  </a:lnTo>
                  <a:lnTo>
                    <a:pt x="30458" y="1087"/>
                  </a:lnTo>
                  <a:lnTo>
                    <a:pt x="13307" y="11654"/>
                  </a:lnTo>
                  <a:lnTo>
                    <a:pt x="5458" y="19385"/>
                  </a:lnTo>
                  <a:lnTo>
                    <a:pt x="1395" y="29219"/>
                  </a:lnTo>
                  <a:lnTo>
                    <a:pt x="0" y="52623"/>
                  </a:lnTo>
                  <a:lnTo>
                    <a:pt x="6399" y="72383"/>
                  </a:lnTo>
                  <a:lnTo>
                    <a:pt x="11381" y="80928"/>
                  </a:lnTo>
                  <a:lnTo>
                    <a:pt x="18212" y="85455"/>
                  </a:lnTo>
                  <a:lnTo>
                    <a:pt x="35160" y="87365"/>
                  </a:lnTo>
                  <a:lnTo>
                    <a:pt x="51272" y="81195"/>
                  </a:lnTo>
                  <a:lnTo>
                    <a:pt x="58844" y="76275"/>
                  </a:lnTo>
                  <a:lnTo>
                    <a:pt x="63891" y="68315"/>
                  </a:lnTo>
                  <a:lnTo>
                    <a:pt x="69500" y="46992"/>
                  </a:lnTo>
                  <a:lnTo>
                    <a:pt x="73335" y="42944"/>
                  </a:lnTo>
                  <a:lnTo>
                    <a:pt x="78232" y="43755"/>
                  </a:lnTo>
                  <a:lnTo>
                    <a:pt x="89912" y="54014"/>
                  </a:lnTo>
                  <a:lnTo>
                    <a:pt x="110811" y="77181"/>
                  </a:lnTo>
                  <a:lnTo>
                    <a:pt x="147687" y="980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3002267" y="3168121"/>
            <a:ext cx="849678" cy="312067"/>
            <a:chOff x="3002267" y="3168121"/>
            <a:chExt cx="849678" cy="312067"/>
          </a:xfrm>
        </p:grpSpPr>
        <p:sp>
          <p:nvSpPr>
            <p:cNvPr id="199" name="Freeform 198"/>
            <p:cNvSpPr/>
            <p:nvPr/>
          </p:nvSpPr>
          <p:spPr>
            <a:xfrm>
              <a:off x="3002267" y="3168121"/>
              <a:ext cx="159094" cy="153686"/>
            </a:xfrm>
            <a:custGeom>
              <a:avLst/>
              <a:gdLst/>
              <a:ahLst/>
              <a:cxnLst/>
              <a:rect l="0" t="0" r="0" b="0"/>
              <a:pathLst>
                <a:path w="159094" h="153686">
                  <a:moveTo>
                    <a:pt x="0" y="58929"/>
                  </a:moveTo>
                  <a:lnTo>
                    <a:pt x="15641" y="40948"/>
                  </a:lnTo>
                  <a:lnTo>
                    <a:pt x="40432" y="366"/>
                  </a:lnTo>
                  <a:lnTo>
                    <a:pt x="44502" y="0"/>
                  </a:lnTo>
                  <a:lnTo>
                    <a:pt x="47216" y="4435"/>
                  </a:lnTo>
                  <a:lnTo>
                    <a:pt x="55437" y="54439"/>
                  </a:lnTo>
                  <a:lnTo>
                    <a:pt x="69092" y="67852"/>
                  </a:lnTo>
                  <a:lnTo>
                    <a:pt x="76477" y="69557"/>
                  </a:lnTo>
                  <a:lnTo>
                    <a:pt x="83740" y="68354"/>
                  </a:lnTo>
                  <a:lnTo>
                    <a:pt x="98049" y="60778"/>
                  </a:lnTo>
                  <a:lnTo>
                    <a:pt x="119258" y="42189"/>
                  </a:lnTo>
                  <a:lnTo>
                    <a:pt x="154409" y="529"/>
                  </a:lnTo>
                  <a:lnTo>
                    <a:pt x="157921" y="109"/>
                  </a:lnTo>
                  <a:lnTo>
                    <a:pt x="159093" y="4508"/>
                  </a:lnTo>
                  <a:lnTo>
                    <a:pt x="156911" y="56788"/>
                  </a:lnTo>
                  <a:lnTo>
                    <a:pt x="148882" y="116879"/>
                  </a:lnTo>
                  <a:lnTo>
                    <a:pt x="147398" y="153685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223365" y="3209003"/>
              <a:ext cx="95300" cy="125012"/>
            </a:xfrm>
            <a:custGeom>
              <a:avLst/>
              <a:gdLst/>
              <a:ahLst/>
              <a:cxnLst/>
              <a:rect l="0" t="0" r="0" b="0"/>
              <a:pathLst>
                <a:path w="95300" h="125012">
                  <a:moveTo>
                    <a:pt x="0" y="49632"/>
                  </a:moveTo>
                  <a:lnTo>
                    <a:pt x="37478" y="57966"/>
                  </a:lnTo>
                  <a:lnTo>
                    <a:pt x="49552" y="58697"/>
                  </a:lnTo>
                  <a:lnTo>
                    <a:pt x="69206" y="53271"/>
                  </a:lnTo>
                  <a:lnTo>
                    <a:pt x="77723" y="48549"/>
                  </a:lnTo>
                  <a:lnTo>
                    <a:pt x="90305" y="33943"/>
                  </a:lnTo>
                  <a:lnTo>
                    <a:pt x="95299" y="25135"/>
                  </a:lnTo>
                  <a:lnTo>
                    <a:pt x="95118" y="18093"/>
                  </a:lnTo>
                  <a:lnTo>
                    <a:pt x="91488" y="12228"/>
                  </a:lnTo>
                  <a:lnTo>
                    <a:pt x="85558" y="7149"/>
                  </a:lnTo>
                  <a:lnTo>
                    <a:pt x="66492" y="1505"/>
                  </a:lnTo>
                  <a:lnTo>
                    <a:pt x="54856" y="0"/>
                  </a:lnTo>
                  <a:lnTo>
                    <a:pt x="35689" y="4567"/>
                  </a:lnTo>
                  <a:lnTo>
                    <a:pt x="27302" y="9060"/>
                  </a:lnTo>
                  <a:lnTo>
                    <a:pt x="14864" y="23411"/>
                  </a:lnTo>
                  <a:lnTo>
                    <a:pt x="6606" y="42658"/>
                  </a:lnTo>
                  <a:lnTo>
                    <a:pt x="2936" y="66810"/>
                  </a:lnTo>
                  <a:lnTo>
                    <a:pt x="7544" y="90022"/>
                  </a:lnTo>
                  <a:lnTo>
                    <a:pt x="12049" y="101125"/>
                  </a:lnTo>
                  <a:lnTo>
                    <a:pt x="26412" y="116582"/>
                  </a:lnTo>
                  <a:lnTo>
                    <a:pt x="35155" y="122341"/>
                  </a:lnTo>
                  <a:lnTo>
                    <a:pt x="43324" y="125011"/>
                  </a:lnTo>
                  <a:lnTo>
                    <a:pt x="73700" y="123332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370764" y="3237578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31423" y="633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381292" y="3216521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17959" y="63428"/>
                  </a:lnTo>
                  <a:lnTo>
                    <a:pt x="37471" y="122856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528691" y="3300749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10529" y="0"/>
                  </a:moveTo>
                  <a:lnTo>
                    <a:pt x="2196" y="343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549748" y="32375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3615951" y="3297976"/>
              <a:ext cx="81197" cy="129116"/>
            </a:xfrm>
            <a:custGeom>
              <a:avLst/>
              <a:gdLst/>
              <a:ahLst/>
              <a:cxnLst/>
              <a:rect l="0" t="0" r="0" b="0"/>
              <a:pathLst>
                <a:path w="81197" h="129116">
                  <a:moveTo>
                    <a:pt x="81196" y="13302"/>
                  </a:moveTo>
                  <a:lnTo>
                    <a:pt x="70018" y="2124"/>
                  </a:lnTo>
                  <a:lnTo>
                    <a:pt x="63216" y="0"/>
                  </a:lnTo>
                  <a:lnTo>
                    <a:pt x="46299" y="761"/>
                  </a:lnTo>
                  <a:lnTo>
                    <a:pt x="30202" y="8118"/>
                  </a:lnTo>
                  <a:lnTo>
                    <a:pt x="22633" y="13355"/>
                  </a:lnTo>
                  <a:lnTo>
                    <a:pt x="11105" y="28534"/>
                  </a:lnTo>
                  <a:lnTo>
                    <a:pt x="3251" y="48148"/>
                  </a:lnTo>
                  <a:lnTo>
                    <a:pt x="0" y="84328"/>
                  </a:lnTo>
                  <a:lnTo>
                    <a:pt x="3385" y="106870"/>
                  </a:lnTo>
                  <a:lnTo>
                    <a:pt x="9435" y="114285"/>
                  </a:lnTo>
                  <a:lnTo>
                    <a:pt x="28635" y="122524"/>
                  </a:lnTo>
                  <a:lnTo>
                    <a:pt x="60139" y="129115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3740948" y="3332335"/>
              <a:ext cx="110997" cy="147853"/>
            </a:xfrm>
            <a:custGeom>
              <a:avLst/>
              <a:gdLst/>
              <a:ahLst/>
              <a:cxnLst/>
              <a:rect l="0" t="0" r="0" b="0"/>
              <a:pathLst>
                <a:path w="110997" h="147853">
                  <a:moveTo>
                    <a:pt x="61485" y="0"/>
                  </a:moveTo>
                  <a:lnTo>
                    <a:pt x="17522" y="20243"/>
                  </a:lnTo>
                  <a:lnTo>
                    <a:pt x="11119" y="28703"/>
                  </a:lnTo>
                  <a:lnTo>
                    <a:pt x="4005" y="50581"/>
                  </a:lnTo>
                  <a:lnTo>
                    <a:pt x="0" y="89206"/>
                  </a:lnTo>
                  <a:lnTo>
                    <a:pt x="5302" y="110227"/>
                  </a:lnTo>
                  <a:lnTo>
                    <a:pt x="27770" y="142786"/>
                  </a:lnTo>
                  <a:lnTo>
                    <a:pt x="36668" y="146663"/>
                  </a:lnTo>
                  <a:lnTo>
                    <a:pt x="59034" y="147852"/>
                  </a:lnTo>
                  <a:lnTo>
                    <a:pt x="78333" y="141361"/>
                  </a:lnTo>
                  <a:lnTo>
                    <a:pt x="86754" y="136355"/>
                  </a:lnTo>
                  <a:lnTo>
                    <a:pt x="99232" y="121434"/>
                  </a:lnTo>
                  <a:lnTo>
                    <a:pt x="107507" y="101933"/>
                  </a:lnTo>
                  <a:lnTo>
                    <a:pt x="110996" y="65818"/>
                  </a:lnTo>
                  <a:lnTo>
                    <a:pt x="103598" y="2105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2" name="Group 211"/>
          <p:cNvGrpSpPr/>
          <p:nvPr/>
        </p:nvGrpSpPr>
        <p:grpSpPr>
          <a:xfrm>
            <a:off x="4044588" y="3205993"/>
            <a:ext cx="264877" cy="321733"/>
            <a:chOff x="4044588" y="3205993"/>
            <a:chExt cx="264877" cy="321733"/>
          </a:xfrm>
        </p:grpSpPr>
        <p:sp>
          <p:nvSpPr>
            <p:cNvPr id="208" name="Freeform 207"/>
            <p:cNvSpPr/>
            <p:nvPr/>
          </p:nvSpPr>
          <p:spPr>
            <a:xfrm>
              <a:off x="4044588" y="3258635"/>
              <a:ext cx="130043" cy="231628"/>
            </a:xfrm>
            <a:custGeom>
              <a:avLst/>
              <a:gdLst/>
              <a:ahLst/>
              <a:cxnLst/>
              <a:rect l="0" t="0" r="0" b="0"/>
              <a:pathLst>
                <a:path w="130043" h="231628">
                  <a:moveTo>
                    <a:pt x="84228" y="0"/>
                  </a:moveTo>
                  <a:lnTo>
                    <a:pt x="46750" y="8334"/>
                  </a:lnTo>
                  <a:lnTo>
                    <a:pt x="34676" y="9066"/>
                  </a:lnTo>
                  <a:lnTo>
                    <a:pt x="15021" y="19237"/>
                  </a:lnTo>
                  <a:lnTo>
                    <a:pt x="6505" y="26863"/>
                  </a:lnTo>
                  <a:lnTo>
                    <a:pt x="1997" y="35456"/>
                  </a:lnTo>
                  <a:lnTo>
                    <a:pt x="108" y="54363"/>
                  </a:lnTo>
                  <a:lnTo>
                    <a:pt x="5621" y="84738"/>
                  </a:lnTo>
                  <a:lnTo>
                    <a:pt x="10766" y="90417"/>
                  </a:lnTo>
                  <a:lnTo>
                    <a:pt x="17706" y="93034"/>
                  </a:lnTo>
                  <a:lnTo>
                    <a:pt x="71352" y="95700"/>
                  </a:lnTo>
                  <a:lnTo>
                    <a:pt x="93713" y="100246"/>
                  </a:lnTo>
                  <a:lnTo>
                    <a:pt x="102250" y="105435"/>
                  </a:lnTo>
                  <a:lnTo>
                    <a:pt x="114855" y="120560"/>
                  </a:lnTo>
                  <a:lnTo>
                    <a:pt x="128527" y="148805"/>
                  </a:lnTo>
                  <a:lnTo>
                    <a:pt x="130042" y="169082"/>
                  </a:lnTo>
                  <a:lnTo>
                    <a:pt x="125647" y="188622"/>
                  </a:lnTo>
                  <a:lnTo>
                    <a:pt x="115894" y="205105"/>
                  </a:lnTo>
                  <a:lnTo>
                    <a:pt x="97522" y="217110"/>
                  </a:lnTo>
                  <a:lnTo>
                    <a:pt x="73759" y="225175"/>
                  </a:lnTo>
                  <a:lnTo>
                    <a:pt x="26615" y="23035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184656" y="3248107"/>
              <a:ext cx="61818" cy="77034"/>
            </a:xfrm>
            <a:custGeom>
              <a:avLst/>
              <a:gdLst/>
              <a:ahLst/>
              <a:cxnLst/>
              <a:rect l="0" t="0" r="0" b="0"/>
              <a:pathLst>
                <a:path w="61818" h="77034">
                  <a:moveTo>
                    <a:pt x="49445" y="0"/>
                  </a:moveTo>
                  <a:lnTo>
                    <a:pt x="27088" y="5589"/>
                  </a:lnTo>
                  <a:lnTo>
                    <a:pt x="19332" y="10745"/>
                  </a:lnTo>
                  <a:lnTo>
                    <a:pt x="7595" y="25833"/>
                  </a:lnTo>
                  <a:lnTo>
                    <a:pt x="0" y="59647"/>
                  </a:lnTo>
                  <a:lnTo>
                    <a:pt x="3613" y="67840"/>
                  </a:lnTo>
                  <a:lnTo>
                    <a:pt x="10701" y="73303"/>
                  </a:lnTo>
                  <a:lnTo>
                    <a:pt x="20107" y="76945"/>
                  </a:lnTo>
                  <a:lnTo>
                    <a:pt x="28716" y="77033"/>
                  </a:lnTo>
                  <a:lnTo>
                    <a:pt x="44521" y="70891"/>
                  </a:lnTo>
                  <a:lnTo>
                    <a:pt x="56225" y="57243"/>
                  </a:lnTo>
                  <a:lnTo>
                    <a:pt x="60984" y="48691"/>
                  </a:lnTo>
                  <a:lnTo>
                    <a:pt x="61817" y="40649"/>
                  </a:lnTo>
                  <a:lnTo>
                    <a:pt x="49445" y="1052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181458" y="3205993"/>
              <a:ext cx="115815" cy="305327"/>
            </a:xfrm>
            <a:custGeom>
              <a:avLst/>
              <a:gdLst/>
              <a:ahLst/>
              <a:cxnLst/>
              <a:rect l="0" t="0" r="0" b="0"/>
              <a:pathLst>
                <a:path w="115815" h="305327">
                  <a:moveTo>
                    <a:pt x="115814" y="0"/>
                  </a:moveTo>
                  <a:lnTo>
                    <a:pt x="104635" y="11178"/>
                  </a:lnTo>
                  <a:lnTo>
                    <a:pt x="84605" y="73901"/>
                  </a:lnTo>
                  <a:lnTo>
                    <a:pt x="70691" y="112754"/>
                  </a:lnTo>
                  <a:lnTo>
                    <a:pt x="50618" y="162912"/>
                  </a:lnTo>
                  <a:lnTo>
                    <a:pt x="35389" y="216710"/>
                  </a:lnTo>
                  <a:lnTo>
                    <a:pt x="11997" y="27316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232023" y="3437620"/>
              <a:ext cx="77442" cy="90106"/>
            </a:xfrm>
            <a:custGeom>
              <a:avLst/>
              <a:gdLst/>
              <a:ahLst/>
              <a:cxnLst/>
              <a:rect l="0" t="0" r="0" b="0"/>
              <a:pathLst>
                <a:path w="77442" h="90106">
                  <a:moveTo>
                    <a:pt x="54720" y="0"/>
                  </a:moveTo>
                  <a:lnTo>
                    <a:pt x="37953" y="5589"/>
                  </a:lnTo>
                  <a:lnTo>
                    <a:pt x="23481" y="17692"/>
                  </a:lnTo>
                  <a:lnTo>
                    <a:pt x="5300" y="44237"/>
                  </a:lnTo>
                  <a:lnTo>
                    <a:pt x="716" y="54057"/>
                  </a:lnTo>
                  <a:lnTo>
                    <a:pt x="0" y="62945"/>
                  </a:lnTo>
                  <a:lnTo>
                    <a:pt x="5444" y="79058"/>
                  </a:lnTo>
                  <a:lnTo>
                    <a:pt x="12510" y="84290"/>
                  </a:lnTo>
                  <a:lnTo>
                    <a:pt x="32841" y="90105"/>
                  </a:lnTo>
                  <a:lnTo>
                    <a:pt x="42474" y="88146"/>
                  </a:lnTo>
                  <a:lnTo>
                    <a:pt x="59416" y="76610"/>
                  </a:lnTo>
                  <a:lnTo>
                    <a:pt x="76519" y="50385"/>
                  </a:lnTo>
                  <a:lnTo>
                    <a:pt x="77441" y="41779"/>
                  </a:lnTo>
                  <a:lnTo>
                    <a:pt x="72228" y="25977"/>
                  </a:lnTo>
                  <a:lnTo>
                    <a:pt x="67562" y="20828"/>
                  </a:lnTo>
                  <a:lnTo>
                    <a:pt x="44192" y="10528"/>
                  </a:lnTo>
                </a:path>
              </a:pathLst>
            </a:custGeom>
            <a:ln w="38100" cap="flat" cmpd="sng" algn="ctr">
              <a:solidFill>
                <a:srgbClr val="3CB37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3902237" y="2669039"/>
            <a:ext cx="397695" cy="339014"/>
            <a:chOff x="3902237" y="2669039"/>
            <a:chExt cx="397695" cy="339014"/>
          </a:xfrm>
        </p:grpSpPr>
        <p:sp>
          <p:nvSpPr>
            <p:cNvPr id="213" name="Freeform 212"/>
            <p:cNvSpPr/>
            <p:nvPr/>
          </p:nvSpPr>
          <p:spPr>
            <a:xfrm>
              <a:off x="3902237" y="2721682"/>
              <a:ext cx="243276" cy="252685"/>
            </a:xfrm>
            <a:custGeom>
              <a:avLst/>
              <a:gdLst/>
              <a:ahLst/>
              <a:cxnLst/>
              <a:rect l="0" t="0" r="0" b="0"/>
              <a:pathLst>
                <a:path w="243276" h="252685">
                  <a:moveTo>
                    <a:pt x="142351" y="0"/>
                  </a:moveTo>
                  <a:lnTo>
                    <a:pt x="88476" y="17958"/>
                  </a:lnTo>
                  <a:lnTo>
                    <a:pt x="26429" y="38640"/>
                  </a:lnTo>
                  <a:lnTo>
                    <a:pt x="5433" y="45640"/>
                  </a:lnTo>
                  <a:lnTo>
                    <a:pt x="769" y="50314"/>
                  </a:lnTo>
                  <a:lnTo>
                    <a:pt x="0" y="55769"/>
                  </a:lnTo>
                  <a:lnTo>
                    <a:pt x="1827" y="61746"/>
                  </a:lnTo>
                  <a:lnTo>
                    <a:pt x="13215" y="74626"/>
                  </a:lnTo>
                  <a:lnTo>
                    <a:pt x="57878" y="119014"/>
                  </a:lnTo>
                  <a:lnTo>
                    <a:pt x="86150" y="152971"/>
                  </a:lnTo>
                  <a:lnTo>
                    <a:pt x="92016" y="154623"/>
                  </a:lnTo>
                  <a:lnTo>
                    <a:pt x="97096" y="152215"/>
                  </a:lnTo>
                  <a:lnTo>
                    <a:pt x="119244" y="128723"/>
                  </a:lnTo>
                  <a:lnTo>
                    <a:pt x="138710" y="121551"/>
                  </a:lnTo>
                  <a:lnTo>
                    <a:pt x="161790" y="119533"/>
                  </a:lnTo>
                  <a:lnTo>
                    <a:pt x="183746" y="122536"/>
                  </a:lnTo>
                  <a:lnTo>
                    <a:pt x="202083" y="130890"/>
                  </a:lnTo>
                  <a:lnTo>
                    <a:pt x="232918" y="155316"/>
                  </a:lnTo>
                  <a:lnTo>
                    <a:pt x="241095" y="175094"/>
                  </a:lnTo>
                  <a:lnTo>
                    <a:pt x="243275" y="186920"/>
                  </a:lnTo>
                  <a:lnTo>
                    <a:pt x="239459" y="206298"/>
                  </a:lnTo>
                  <a:lnTo>
                    <a:pt x="228793" y="222709"/>
                  </a:lnTo>
                  <a:lnTo>
                    <a:pt x="212355" y="237802"/>
                  </a:lnTo>
                  <a:lnTo>
                    <a:pt x="190231" y="246070"/>
                  </a:lnTo>
                  <a:lnTo>
                    <a:pt x="154588" y="250724"/>
                  </a:lnTo>
                  <a:lnTo>
                    <a:pt x="121294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115025" y="2700625"/>
              <a:ext cx="46243" cy="71356"/>
            </a:xfrm>
            <a:custGeom>
              <a:avLst/>
              <a:gdLst/>
              <a:ahLst/>
              <a:cxnLst/>
              <a:rect l="0" t="0" r="0" b="0"/>
              <a:pathLst>
                <a:path w="46243" h="71356">
                  <a:moveTo>
                    <a:pt x="34848" y="0"/>
                  </a:moveTo>
                  <a:lnTo>
                    <a:pt x="18080" y="5589"/>
                  </a:lnTo>
                  <a:lnTo>
                    <a:pt x="6729" y="17692"/>
                  </a:lnTo>
                  <a:lnTo>
                    <a:pt x="2064" y="25833"/>
                  </a:lnTo>
                  <a:lnTo>
                    <a:pt x="0" y="47356"/>
                  </a:lnTo>
                  <a:lnTo>
                    <a:pt x="1087" y="59647"/>
                  </a:lnTo>
                  <a:lnTo>
                    <a:pt x="6492" y="66671"/>
                  </a:lnTo>
                  <a:lnTo>
                    <a:pt x="14774" y="70183"/>
                  </a:lnTo>
                  <a:lnTo>
                    <a:pt x="24975" y="71355"/>
                  </a:lnTo>
                  <a:lnTo>
                    <a:pt x="32945" y="68627"/>
                  </a:lnTo>
                  <a:lnTo>
                    <a:pt x="44921" y="56237"/>
                  </a:lnTo>
                  <a:lnTo>
                    <a:pt x="46242" y="49190"/>
                  </a:lnTo>
                  <a:lnTo>
                    <a:pt x="44784" y="42152"/>
                  </a:lnTo>
                  <a:lnTo>
                    <a:pt x="37792" y="24188"/>
                  </a:lnTo>
                  <a:lnTo>
                    <a:pt x="3484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160401" y="2669039"/>
              <a:ext cx="84229" cy="326385"/>
            </a:xfrm>
            <a:custGeom>
              <a:avLst/>
              <a:gdLst/>
              <a:ahLst/>
              <a:cxnLst/>
              <a:rect l="0" t="0" r="0" b="0"/>
              <a:pathLst>
                <a:path w="84229" h="326385">
                  <a:moveTo>
                    <a:pt x="84228" y="0"/>
                  </a:moveTo>
                  <a:lnTo>
                    <a:pt x="75895" y="37478"/>
                  </a:lnTo>
                  <a:lnTo>
                    <a:pt x="65583" y="94146"/>
                  </a:lnTo>
                  <a:lnTo>
                    <a:pt x="48989" y="152908"/>
                  </a:lnTo>
                  <a:lnTo>
                    <a:pt x="35067" y="207456"/>
                  </a:lnTo>
                  <a:lnTo>
                    <a:pt x="21051" y="260171"/>
                  </a:lnTo>
                  <a:lnTo>
                    <a:pt x="3120" y="31675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230838" y="2921723"/>
              <a:ext cx="69094" cy="86330"/>
            </a:xfrm>
            <a:custGeom>
              <a:avLst/>
              <a:gdLst/>
              <a:ahLst/>
              <a:cxnLst/>
              <a:rect l="0" t="0" r="0" b="0"/>
              <a:pathLst>
                <a:path w="69094" h="86330">
                  <a:moveTo>
                    <a:pt x="34848" y="0"/>
                  </a:moveTo>
                  <a:lnTo>
                    <a:pt x="18080" y="11179"/>
                  </a:lnTo>
                  <a:lnTo>
                    <a:pt x="6729" y="26026"/>
                  </a:lnTo>
                  <a:lnTo>
                    <a:pt x="2064" y="34898"/>
                  </a:lnTo>
                  <a:lnTo>
                    <a:pt x="0" y="54115"/>
                  </a:lnTo>
                  <a:lnTo>
                    <a:pt x="1087" y="64153"/>
                  </a:lnTo>
                  <a:lnTo>
                    <a:pt x="5322" y="72015"/>
                  </a:lnTo>
                  <a:lnTo>
                    <a:pt x="19386" y="83869"/>
                  </a:lnTo>
                  <a:lnTo>
                    <a:pt x="28050" y="86329"/>
                  </a:lnTo>
                  <a:lnTo>
                    <a:pt x="47034" y="85942"/>
                  </a:lnTo>
                  <a:lnTo>
                    <a:pt x="54671" y="81861"/>
                  </a:lnTo>
                  <a:lnTo>
                    <a:pt x="66275" y="67969"/>
                  </a:lnTo>
                  <a:lnTo>
                    <a:pt x="69093" y="46976"/>
                  </a:lnTo>
                  <a:lnTo>
                    <a:pt x="68206" y="34827"/>
                  </a:lnTo>
                  <a:lnTo>
                    <a:pt x="60982" y="18208"/>
                  </a:lnTo>
                  <a:lnTo>
                    <a:pt x="4537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63212" y="218347"/>
            <a:ext cx="3916602" cy="602876"/>
            <a:chOff x="263212" y="218347"/>
            <a:chExt cx="3916602" cy="602876"/>
          </a:xfrm>
        </p:grpSpPr>
        <p:sp>
          <p:nvSpPr>
            <p:cNvPr id="2" name="Freeform 1"/>
            <p:cNvSpPr/>
            <p:nvPr/>
          </p:nvSpPr>
          <p:spPr>
            <a:xfrm>
              <a:off x="347440" y="218347"/>
              <a:ext cx="315856" cy="371249"/>
            </a:xfrm>
            <a:custGeom>
              <a:avLst/>
              <a:gdLst/>
              <a:ahLst/>
              <a:cxnLst/>
              <a:rect l="0" t="0" r="0" b="0"/>
              <a:pathLst>
                <a:path w="315856" h="371249">
                  <a:moveTo>
                    <a:pt x="0" y="360720"/>
                  </a:moveTo>
                  <a:lnTo>
                    <a:pt x="0" y="302103"/>
                  </a:lnTo>
                  <a:lnTo>
                    <a:pt x="8405" y="239524"/>
                  </a:lnTo>
                  <a:lnTo>
                    <a:pt x="16788" y="187030"/>
                  </a:lnTo>
                  <a:lnTo>
                    <a:pt x="19792" y="129882"/>
                  </a:lnTo>
                  <a:lnTo>
                    <a:pt x="20807" y="67464"/>
                  </a:lnTo>
                  <a:lnTo>
                    <a:pt x="20890" y="52912"/>
                  </a:lnTo>
                  <a:lnTo>
                    <a:pt x="24455" y="45550"/>
                  </a:lnTo>
                  <a:lnTo>
                    <a:pt x="30342" y="42982"/>
                  </a:lnTo>
                  <a:lnTo>
                    <a:pt x="37775" y="43610"/>
                  </a:lnTo>
                  <a:lnTo>
                    <a:pt x="42731" y="48708"/>
                  </a:lnTo>
                  <a:lnTo>
                    <a:pt x="68583" y="108219"/>
                  </a:lnTo>
                  <a:lnTo>
                    <a:pt x="102026" y="155113"/>
                  </a:lnTo>
                  <a:lnTo>
                    <a:pt x="128496" y="172028"/>
                  </a:lnTo>
                  <a:lnTo>
                    <a:pt x="139476" y="171754"/>
                  </a:lnTo>
                  <a:lnTo>
                    <a:pt x="164155" y="162091"/>
                  </a:lnTo>
                  <a:lnTo>
                    <a:pt x="193178" y="136921"/>
                  </a:lnTo>
                  <a:lnTo>
                    <a:pt x="231185" y="81410"/>
                  </a:lnTo>
                  <a:lnTo>
                    <a:pt x="244299" y="62277"/>
                  </a:lnTo>
                  <a:lnTo>
                    <a:pt x="266080" y="3888"/>
                  </a:lnTo>
                  <a:lnTo>
                    <a:pt x="269803" y="0"/>
                  </a:lnTo>
                  <a:lnTo>
                    <a:pt x="273456" y="917"/>
                  </a:lnTo>
                  <a:lnTo>
                    <a:pt x="277060" y="5038"/>
                  </a:lnTo>
                  <a:lnTo>
                    <a:pt x="284015" y="54849"/>
                  </a:lnTo>
                  <a:lnTo>
                    <a:pt x="291083" y="110994"/>
                  </a:lnTo>
                  <a:lnTo>
                    <a:pt x="293697" y="170914"/>
                  </a:lnTo>
                  <a:lnTo>
                    <a:pt x="295642" y="227402"/>
                  </a:lnTo>
                  <a:lnTo>
                    <a:pt x="300767" y="284564"/>
                  </a:lnTo>
                  <a:lnTo>
                    <a:pt x="299443" y="337098"/>
                  </a:lnTo>
                  <a:lnTo>
                    <a:pt x="303881" y="356070"/>
                  </a:lnTo>
                  <a:lnTo>
                    <a:pt x="306703" y="361130"/>
                  </a:lnTo>
                  <a:lnTo>
                    <a:pt x="315855" y="371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1401" y="430956"/>
              <a:ext cx="172993" cy="197436"/>
            </a:xfrm>
            <a:custGeom>
              <a:avLst/>
              <a:gdLst/>
              <a:ahLst/>
              <a:cxnLst/>
              <a:rect l="0" t="0" r="0" b="0"/>
              <a:pathLst>
                <a:path w="172993" h="197436">
                  <a:moveTo>
                    <a:pt x="109821" y="42826"/>
                  </a:moveTo>
                  <a:lnTo>
                    <a:pt x="100246" y="18779"/>
                  </a:lnTo>
                  <a:lnTo>
                    <a:pt x="89578" y="4452"/>
                  </a:lnTo>
                  <a:lnTo>
                    <a:pt x="82288" y="866"/>
                  </a:lnTo>
                  <a:lnTo>
                    <a:pt x="64829" y="0"/>
                  </a:lnTo>
                  <a:lnTo>
                    <a:pt x="48491" y="6635"/>
                  </a:lnTo>
                  <a:lnTo>
                    <a:pt x="40858" y="11680"/>
                  </a:lnTo>
                  <a:lnTo>
                    <a:pt x="29258" y="26643"/>
                  </a:lnTo>
                  <a:lnTo>
                    <a:pt x="4858" y="88487"/>
                  </a:lnTo>
                  <a:lnTo>
                    <a:pt x="0" y="114593"/>
                  </a:lnTo>
                  <a:lnTo>
                    <a:pt x="6413" y="169479"/>
                  </a:lnTo>
                  <a:lnTo>
                    <a:pt x="9297" y="183413"/>
                  </a:lnTo>
                  <a:lnTo>
                    <a:pt x="14729" y="191533"/>
                  </a:lnTo>
                  <a:lnTo>
                    <a:pt x="21860" y="195776"/>
                  </a:lnTo>
                  <a:lnTo>
                    <a:pt x="30123" y="197435"/>
                  </a:lnTo>
                  <a:lnTo>
                    <a:pt x="37972" y="195032"/>
                  </a:lnTo>
                  <a:lnTo>
                    <a:pt x="52932" y="183003"/>
                  </a:lnTo>
                  <a:lnTo>
                    <a:pt x="68919" y="156499"/>
                  </a:lnTo>
                  <a:lnTo>
                    <a:pt x="92072" y="95281"/>
                  </a:lnTo>
                  <a:lnTo>
                    <a:pt x="102743" y="63827"/>
                  </a:lnTo>
                  <a:lnTo>
                    <a:pt x="105102" y="62676"/>
                  </a:lnTo>
                  <a:lnTo>
                    <a:pt x="125048" y="117036"/>
                  </a:lnTo>
                  <a:lnTo>
                    <a:pt x="144068" y="155621"/>
                  </a:lnTo>
                  <a:lnTo>
                    <a:pt x="172992" y="1902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48540" y="263212"/>
              <a:ext cx="17699" cy="357970"/>
            </a:xfrm>
            <a:custGeom>
              <a:avLst/>
              <a:gdLst/>
              <a:ahLst/>
              <a:cxnLst/>
              <a:rect l="0" t="0" r="0" b="0"/>
              <a:pathLst>
                <a:path w="17699" h="357970">
                  <a:moveTo>
                    <a:pt x="9553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3" y="134958"/>
                  </a:lnTo>
                  <a:lnTo>
                    <a:pt x="7415" y="193295"/>
                  </a:lnTo>
                  <a:lnTo>
                    <a:pt x="12039" y="243276"/>
                  </a:lnTo>
                  <a:lnTo>
                    <a:pt x="17698" y="292010"/>
                  </a:lnTo>
                  <a:lnTo>
                    <a:pt x="16256" y="329847"/>
                  </a:lnTo>
                  <a:lnTo>
                    <a:pt x="955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67832" y="347440"/>
              <a:ext cx="137661" cy="263213"/>
            </a:xfrm>
            <a:custGeom>
              <a:avLst/>
              <a:gdLst/>
              <a:ahLst/>
              <a:cxnLst/>
              <a:rect l="0" t="0" r="0" b="0"/>
              <a:pathLst>
                <a:path w="137661" h="263213">
                  <a:moveTo>
                    <a:pt x="95546" y="0"/>
                  </a:moveTo>
                  <a:lnTo>
                    <a:pt x="46048" y="58563"/>
                  </a:lnTo>
                  <a:lnTo>
                    <a:pt x="4267" y="107268"/>
                  </a:lnTo>
                  <a:lnTo>
                    <a:pt x="768" y="117136"/>
                  </a:lnTo>
                  <a:lnTo>
                    <a:pt x="0" y="137458"/>
                  </a:lnTo>
                  <a:lnTo>
                    <a:pt x="17323" y="174219"/>
                  </a:lnTo>
                  <a:lnTo>
                    <a:pt x="39093" y="203569"/>
                  </a:lnTo>
                  <a:lnTo>
                    <a:pt x="59537" y="216427"/>
                  </a:lnTo>
                  <a:lnTo>
                    <a:pt x="91116" y="233362"/>
                  </a:lnTo>
                  <a:lnTo>
                    <a:pt x="13766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89720" y="505367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48931"/>
                  </a:lnTo>
                  <a:lnTo>
                    <a:pt x="3119" y="87418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79191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95005" y="456537"/>
              <a:ext cx="147400" cy="143588"/>
            </a:xfrm>
            <a:custGeom>
              <a:avLst/>
              <a:gdLst/>
              <a:ahLst/>
              <a:cxnLst/>
              <a:rect l="0" t="0" r="0" b="0"/>
              <a:pathLst>
                <a:path w="147400" h="143588">
                  <a:moveTo>
                    <a:pt x="0" y="69887"/>
                  </a:moveTo>
                  <a:lnTo>
                    <a:pt x="8333" y="107365"/>
                  </a:lnTo>
                  <a:lnTo>
                    <a:pt x="9065" y="119439"/>
                  </a:lnTo>
                  <a:lnTo>
                    <a:pt x="8383" y="122809"/>
                  </a:lnTo>
                  <a:lnTo>
                    <a:pt x="6758" y="120376"/>
                  </a:lnTo>
                  <a:lnTo>
                    <a:pt x="3004" y="104025"/>
                  </a:lnTo>
                  <a:lnTo>
                    <a:pt x="3713" y="48988"/>
                  </a:lnTo>
                  <a:lnTo>
                    <a:pt x="5984" y="34897"/>
                  </a:lnTo>
                  <a:lnTo>
                    <a:pt x="17867" y="13002"/>
                  </a:lnTo>
                  <a:lnTo>
                    <a:pt x="25950" y="3888"/>
                  </a:lnTo>
                  <a:lnTo>
                    <a:pt x="34847" y="151"/>
                  </a:lnTo>
                  <a:lnTo>
                    <a:pt x="44288" y="0"/>
                  </a:lnTo>
                  <a:lnTo>
                    <a:pt x="54092" y="2239"/>
                  </a:lnTo>
                  <a:lnTo>
                    <a:pt x="71224" y="14085"/>
                  </a:lnTo>
                  <a:lnTo>
                    <a:pt x="101286" y="50286"/>
                  </a:lnTo>
                  <a:lnTo>
                    <a:pt x="134781" y="106540"/>
                  </a:lnTo>
                  <a:lnTo>
                    <a:pt x="141791" y="121662"/>
                  </a:lnTo>
                  <a:lnTo>
                    <a:pt x="147399" y="143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00290" y="442811"/>
              <a:ext cx="280289" cy="378412"/>
            </a:xfrm>
            <a:custGeom>
              <a:avLst/>
              <a:gdLst/>
              <a:ahLst/>
              <a:cxnLst/>
              <a:rect l="0" t="0" r="0" b="0"/>
              <a:pathLst>
                <a:path w="280289" h="378412">
                  <a:moveTo>
                    <a:pt x="200041" y="104670"/>
                  </a:moveTo>
                  <a:lnTo>
                    <a:pt x="205630" y="87903"/>
                  </a:lnTo>
                  <a:lnTo>
                    <a:pt x="203517" y="55119"/>
                  </a:lnTo>
                  <a:lnTo>
                    <a:pt x="189892" y="21358"/>
                  </a:lnTo>
                  <a:lnTo>
                    <a:pt x="174474" y="6032"/>
                  </a:lnTo>
                  <a:lnTo>
                    <a:pt x="165449" y="307"/>
                  </a:lnTo>
                  <a:lnTo>
                    <a:pt x="155922" y="0"/>
                  </a:lnTo>
                  <a:lnTo>
                    <a:pt x="135979" y="9017"/>
                  </a:lnTo>
                  <a:lnTo>
                    <a:pt x="110610" y="28236"/>
                  </a:lnTo>
                  <a:lnTo>
                    <a:pt x="101802" y="51202"/>
                  </a:lnTo>
                  <a:lnTo>
                    <a:pt x="96148" y="108017"/>
                  </a:lnTo>
                  <a:lnTo>
                    <a:pt x="101614" y="129944"/>
                  </a:lnTo>
                  <a:lnTo>
                    <a:pt x="106347" y="139067"/>
                  </a:lnTo>
                  <a:lnTo>
                    <a:pt x="113012" y="143979"/>
                  </a:lnTo>
                  <a:lnTo>
                    <a:pt x="120965" y="146084"/>
                  </a:lnTo>
                  <a:lnTo>
                    <a:pt x="148925" y="143457"/>
                  </a:lnTo>
                  <a:lnTo>
                    <a:pt x="158945" y="141057"/>
                  </a:lnTo>
                  <a:lnTo>
                    <a:pt x="166794" y="135947"/>
                  </a:lnTo>
                  <a:lnTo>
                    <a:pt x="197468" y="98304"/>
                  </a:lnTo>
                  <a:lnTo>
                    <a:pt x="203005" y="96917"/>
                  </a:lnTo>
                  <a:lnTo>
                    <a:pt x="207866" y="99501"/>
                  </a:lnTo>
                  <a:lnTo>
                    <a:pt x="212277" y="104734"/>
                  </a:lnTo>
                  <a:lnTo>
                    <a:pt x="231389" y="159632"/>
                  </a:lnTo>
                  <a:lnTo>
                    <a:pt x="251207" y="213923"/>
                  </a:lnTo>
                  <a:lnTo>
                    <a:pt x="275312" y="269707"/>
                  </a:lnTo>
                  <a:lnTo>
                    <a:pt x="280288" y="297733"/>
                  </a:lnTo>
                  <a:lnTo>
                    <a:pt x="276261" y="319548"/>
                  </a:lnTo>
                  <a:lnTo>
                    <a:pt x="271911" y="328640"/>
                  </a:lnTo>
                  <a:lnTo>
                    <a:pt x="257720" y="341863"/>
                  </a:lnTo>
                  <a:lnTo>
                    <a:pt x="226880" y="355884"/>
                  </a:lnTo>
                  <a:lnTo>
                    <a:pt x="174537" y="371102"/>
                  </a:lnTo>
                  <a:lnTo>
                    <a:pt x="111902" y="376968"/>
                  </a:lnTo>
                  <a:lnTo>
                    <a:pt x="50136" y="378126"/>
                  </a:lnTo>
                  <a:lnTo>
                    <a:pt x="0" y="3784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15165" y="392318"/>
              <a:ext cx="185291" cy="220705"/>
            </a:xfrm>
            <a:custGeom>
              <a:avLst/>
              <a:gdLst/>
              <a:ahLst/>
              <a:cxnLst/>
              <a:rect l="0" t="0" r="0" b="0"/>
              <a:pathLst>
                <a:path w="185291" h="220705">
                  <a:moveTo>
                    <a:pt x="185290" y="39350"/>
                  </a:moveTo>
                  <a:lnTo>
                    <a:pt x="174112" y="22582"/>
                  </a:lnTo>
                  <a:lnTo>
                    <a:pt x="159265" y="11231"/>
                  </a:lnTo>
                  <a:lnTo>
                    <a:pt x="139799" y="3456"/>
                  </a:lnTo>
                  <a:lnTo>
                    <a:pt x="115549" y="0"/>
                  </a:lnTo>
                  <a:lnTo>
                    <a:pt x="92293" y="4704"/>
                  </a:lnTo>
                  <a:lnTo>
                    <a:pt x="62589" y="20506"/>
                  </a:lnTo>
                  <a:lnTo>
                    <a:pt x="38970" y="43125"/>
                  </a:lnTo>
                  <a:lnTo>
                    <a:pt x="10029" y="87799"/>
                  </a:lnTo>
                  <a:lnTo>
                    <a:pt x="0" y="127925"/>
                  </a:lnTo>
                  <a:lnTo>
                    <a:pt x="2618" y="163860"/>
                  </a:lnTo>
                  <a:lnTo>
                    <a:pt x="16392" y="196735"/>
                  </a:lnTo>
                  <a:lnTo>
                    <a:pt x="31846" y="211854"/>
                  </a:lnTo>
                  <a:lnTo>
                    <a:pt x="40880" y="217524"/>
                  </a:lnTo>
                  <a:lnTo>
                    <a:pt x="63396" y="220704"/>
                  </a:lnTo>
                  <a:lnTo>
                    <a:pt x="110390" y="213213"/>
                  </a:lnTo>
                  <a:lnTo>
                    <a:pt x="164234" y="186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63626" y="49483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42570" y="33691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86282" y="442196"/>
              <a:ext cx="66858" cy="161547"/>
            </a:xfrm>
            <a:custGeom>
              <a:avLst/>
              <a:gdLst/>
              <a:ahLst/>
              <a:cxnLst/>
              <a:rect l="0" t="0" r="0" b="0"/>
              <a:pathLst>
                <a:path w="66858" h="161547">
                  <a:moveTo>
                    <a:pt x="3687" y="52643"/>
                  </a:moveTo>
                  <a:lnTo>
                    <a:pt x="21645" y="106518"/>
                  </a:lnTo>
                  <a:lnTo>
                    <a:pt x="39987" y="161546"/>
                  </a:lnTo>
                  <a:lnTo>
                    <a:pt x="15281" y="98605"/>
                  </a:lnTo>
                  <a:lnTo>
                    <a:pt x="1533" y="64312"/>
                  </a:lnTo>
                  <a:lnTo>
                    <a:pt x="0" y="42621"/>
                  </a:lnTo>
                  <a:lnTo>
                    <a:pt x="1229" y="31924"/>
                  </a:lnTo>
                  <a:lnTo>
                    <a:pt x="11953" y="13799"/>
                  </a:lnTo>
                  <a:lnTo>
                    <a:pt x="19726" y="5690"/>
                  </a:lnTo>
                  <a:lnTo>
                    <a:pt x="28417" y="1454"/>
                  </a:lnTo>
                  <a:lnTo>
                    <a:pt x="668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54548" y="446587"/>
              <a:ext cx="130219" cy="174637"/>
            </a:xfrm>
            <a:custGeom>
              <a:avLst/>
              <a:gdLst/>
              <a:ahLst/>
              <a:cxnLst/>
              <a:rect l="0" t="0" r="0" b="0"/>
              <a:pathLst>
                <a:path w="130219" h="174637">
                  <a:moveTo>
                    <a:pt x="130218" y="27195"/>
                  </a:moveTo>
                  <a:lnTo>
                    <a:pt x="124629" y="10427"/>
                  </a:lnTo>
                  <a:lnTo>
                    <a:pt x="118303" y="5488"/>
                  </a:lnTo>
                  <a:lnTo>
                    <a:pt x="98797" y="0"/>
                  </a:lnTo>
                  <a:lnTo>
                    <a:pt x="61507" y="2499"/>
                  </a:lnTo>
                  <a:lnTo>
                    <a:pt x="40798" y="10760"/>
                  </a:lnTo>
                  <a:lnTo>
                    <a:pt x="32001" y="16238"/>
                  </a:lnTo>
                  <a:lnTo>
                    <a:pt x="19106" y="31684"/>
                  </a:lnTo>
                  <a:lnTo>
                    <a:pt x="1295" y="70196"/>
                  </a:lnTo>
                  <a:lnTo>
                    <a:pt x="0" y="93880"/>
                  </a:lnTo>
                  <a:lnTo>
                    <a:pt x="4493" y="118834"/>
                  </a:lnTo>
                  <a:lnTo>
                    <a:pt x="14289" y="141623"/>
                  </a:lnTo>
                  <a:lnTo>
                    <a:pt x="38547" y="168594"/>
                  </a:lnTo>
                  <a:lnTo>
                    <a:pt x="48047" y="172934"/>
                  </a:lnTo>
                  <a:lnTo>
                    <a:pt x="67962" y="174636"/>
                  </a:lnTo>
                  <a:lnTo>
                    <a:pt x="98904" y="169017"/>
                  </a:lnTo>
                  <a:lnTo>
                    <a:pt x="107002" y="163857"/>
                  </a:lnTo>
                  <a:lnTo>
                    <a:pt x="130218" y="132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60612" y="231626"/>
              <a:ext cx="212697" cy="389556"/>
            </a:xfrm>
            <a:custGeom>
              <a:avLst/>
              <a:gdLst/>
              <a:ahLst/>
              <a:cxnLst/>
              <a:rect l="0" t="0" r="0" b="0"/>
              <a:pathLst>
                <a:path w="212697" h="389556">
                  <a:moveTo>
                    <a:pt x="8382" y="0"/>
                  </a:moveTo>
                  <a:lnTo>
                    <a:pt x="1147" y="27557"/>
                  </a:lnTo>
                  <a:lnTo>
                    <a:pt x="0" y="73026"/>
                  </a:lnTo>
                  <a:lnTo>
                    <a:pt x="6549" y="136151"/>
                  </a:lnTo>
                  <a:lnTo>
                    <a:pt x="12637" y="178665"/>
                  </a:lnTo>
                  <a:lnTo>
                    <a:pt x="17052" y="242061"/>
                  </a:lnTo>
                  <a:lnTo>
                    <a:pt x="23949" y="294120"/>
                  </a:lnTo>
                  <a:lnTo>
                    <a:pt x="33402" y="333592"/>
                  </a:lnTo>
                  <a:lnTo>
                    <a:pt x="36761" y="338208"/>
                  </a:lnTo>
                  <a:lnTo>
                    <a:pt x="40169" y="337776"/>
                  </a:lnTo>
                  <a:lnTo>
                    <a:pt x="43612" y="333979"/>
                  </a:lnTo>
                  <a:lnTo>
                    <a:pt x="70135" y="279612"/>
                  </a:lnTo>
                  <a:lnTo>
                    <a:pt x="78797" y="274146"/>
                  </a:lnTo>
                  <a:lnTo>
                    <a:pt x="134061" y="259063"/>
                  </a:lnTo>
                  <a:lnTo>
                    <a:pt x="187280" y="242072"/>
                  </a:lnTo>
                  <a:lnTo>
                    <a:pt x="197837" y="238590"/>
                  </a:lnTo>
                  <a:lnTo>
                    <a:pt x="204876" y="231590"/>
                  </a:lnTo>
                  <a:lnTo>
                    <a:pt x="212696" y="211334"/>
                  </a:lnTo>
                  <a:lnTo>
                    <a:pt x="211272" y="202890"/>
                  </a:lnTo>
                  <a:lnTo>
                    <a:pt x="206813" y="196092"/>
                  </a:lnTo>
                  <a:lnTo>
                    <a:pt x="200331" y="190389"/>
                  </a:lnTo>
                  <a:lnTo>
                    <a:pt x="180651" y="184054"/>
                  </a:lnTo>
                  <a:lnTo>
                    <a:pt x="168851" y="182364"/>
                  </a:lnTo>
                  <a:lnTo>
                    <a:pt x="149502" y="186726"/>
                  </a:lnTo>
                  <a:lnTo>
                    <a:pt x="118016" y="208590"/>
                  </a:lnTo>
                  <a:lnTo>
                    <a:pt x="96369" y="239749"/>
                  </a:lnTo>
                  <a:lnTo>
                    <a:pt x="86315" y="278618"/>
                  </a:lnTo>
                  <a:lnTo>
                    <a:pt x="88925" y="314181"/>
                  </a:lnTo>
                  <a:lnTo>
                    <a:pt x="97108" y="346945"/>
                  </a:lnTo>
                  <a:lnTo>
                    <a:pt x="109817" y="365158"/>
                  </a:lnTo>
                  <a:lnTo>
                    <a:pt x="118119" y="373290"/>
                  </a:lnTo>
                  <a:lnTo>
                    <a:pt x="142942" y="382326"/>
                  </a:lnTo>
                  <a:lnTo>
                    <a:pt x="18736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38844" y="428710"/>
              <a:ext cx="203315" cy="392513"/>
            </a:xfrm>
            <a:custGeom>
              <a:avLst/>
              <a:gdLst/>
              <a:ahLst/>
              <a:cxnLst/>
              <a:rect l="0" t="0" r="0" b="0"/>
              <a:pathLst>
                <a:path w="203315" h="392513">
                  <a:moveTo>
                    <a:pt x="172388" y="66129"/>
                  </a:moveTo>
                  <a:lnTo>
                    <a:pt x="162813" y="34847"/>
                  </a:lnTo>
                  <a:lnTo>
                    <a:pt x="152145" y="18690"/>
                  </a:lnTo>
                  <a:lnTo>
                    <a:pt x="133366" y="6831"/>
                  </a:lnTo>
                  <a:lnTo>
                    <a:pt x="110591" y="0"/>
                  </a:lnTo>
                  <a:lnTo>
                    <a:pt x="88771" y="863"/>
                  </a:lnTo>
                  <a:lnTo>
                    <a:pt x="56756" y="13516"/>
                  </a:lnTo>
                  <a:lnTo>
                    <a:pt x="30632" y="32082"/>
                  </a:lnTo>
                  <a:lnTo>
                    <a:pt x="13663" y="57991"/>
                  </a:lnTo>
                  <a:lnTo>
                    <a:pt x="1227" y="87894"/>
                  </a:lnTo>
                  <a:lnTo>
                    <a:pt x="0" y="108558"/>
                  </a:lnTo>
                  <a:lnTo>
                    <a:pt x="4525" y="128270"/>
                  </a:lnTo>
                  <a:lnTo>
                    <a:pt x="14334" y="144830"/>
                  </a:lnTo>
                  <a:lnTo>
                    <a:pt x="29613" y="156869"/>
                  </a:lnTo>
                  <a:lnTo>
                    <a:pt x="38600" y="161717"/>
                  </a:lnTo>
                  <a:lnTo>
                    <a:pt x="61064" y="163985"/>
                  </a:lnTo>
                  <a:lnTo>
                    <a:pt x="73606" y="162952"/>
                  </a:lnTo>
                  <a:lnTo>
                    <a:pt x="96900" y="152445"/>
                  </a:lnTo>
                  <a:lnTo>
                    <a:pt x="126625" y="126799"/>
                  </a:lnTo>
                  <a:lnTo>
                    <a:pt x="134860" y="117104"/>
                  </a:lnTo>
                  <a:lnTo>
                    <a:pt x="141520" y="114150"/>
                  </a:lnTo>
                  <a:lnTo>
                    <a:pt x="147131" y="115691"/>
                  </a:lnTo>
                  <a:lnTo>
                    <a:pt x="152041" y="120227"/>
                  </a:lnTo>
                  <a:lnTo>
                    <a:pt x="175562" y="168365"/>
                  </a:lnTo>
                  <a:lnTo>
                    <a:pt x="192686" y="227267"/>
                  </a:lnTo>
                  <a:lnTo>
                    <a:pt x="201745" y="289291"/>
                  </a:lnTo>
                  <a:lnTo>
                    <a:pt x="203314" y="332423"/>
                  </a:lnTo>
                  <a:lnTo>
                    <a:pt x="197441" y="354497"/>
                  </a:lnTo>
                  <a:lnTo>
                    <a:pt x="192600" y="363660"/>
                  </a:lnTo>
                  <a:lnTo>
                    <a:pt x="177862" y="376959"/>
                  </a:lnTo>
                  <a:lnTo>
                    <a:pt x="169019" y="382144"/>
                  </a:lnTo>
                  <a:lnTo>
                    <a:pt x="113968" y="390464"/>
                  </a:lnTo>
                  <a:lnTo>
                    <a:pt x="59940" y="392108"/>
                  </a:lnTo>
                  <a:lnTo>
                    <a:pt x="24990" y="392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63875" y="438516"/>
              <a:ext cx="126343" cy="194098"/>
            </a:xfrm>
            <a:custGeom>
              <a:avLst/>
              <a:gdLst/>
              <a:ahLst/>
              <a:cxnLst/>
              <a:rect l="0" t="0" r="0" b="0"/>
              <a:pathLst>
                <a:path w="126343" h="194098">
                  <a:moveTo>
                    <a:pt x="0" y="66851"/>
                  </a:moveTo>
                  <a:lnTo>
                    <a:pt x="20244" y="125468"/>
                  </a:lnTo>
                  <a:lnTo>
                    <a:pt x="49878" y="182065"/>
                  </a:lnTo>
                  <a:lnTo>
                    <a:pt x="54309" y="192794"/>
                  </a:lnTo>
                  <a:lnTo>
                    <a:pt x="56093" y="194097"/>
                  </a:lnTo>
                  <a:lnTo>
                    <a:pt x="47739" y="144685"/>
                  </a:lnTo>
                  <a:lnTo>
                    <a:pt x="34522" y="85333"/>
                  </a:lnTo>
                  <a:lnTo>
                    <a:pt x="35575" y="48151"/>
                  </a:lnTo>
                  <a:lnTo>
                    <a:pt x="37755" y="36837"/>
                  </a:lnTo>
                  <a:lnTo>
                    <a:pt x="42718" y="28124"/>
                  </a:lnTo>
                  <a:lnTo>
                    <a:pt x="57590" y="15324"/>
                  </a:lnTo>
                  <a:lnTo>
                    <a:pt x="85694" y="1541"/>
                  </a:lnTo>
                  <a:lnTo>
                    <a:pt x="102817" y="0"/>
                  </a:lnTo>
                  <a:lnTo>
                    <a:pt x="126342" y="3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60787" y="470837"/>
              <a:ext cx="277801" cy="328714"/>
            </a:xfrm>
            <a:custGeom>
              <a:avLst/>
              <a:gdLst/>
              <a:ahLst/>
              <a:cxnLst/>
              <a:rect l="0" t="0" r="0" b="0"/>
              <a:pathLst>
                <a:path w="277801" h="328714">
                  <a:moveTo>
                    <a:pt x="108415" y="24002"/>
                  </a:moveTo>
                  <a:lnTo>
                    <a:pt x="90434" y="8361"/>
                  </a:lnTo>
                  <a:lnTo>
                    <a:pt x="73517" y="283"/>
                  </a:lnTo>
                  <a:lnTo>
                    <a:pt x="64093" y="0"/>
                  </a:lnTo>
                  <a:lnTo>
                    <a:pt x="44262" y="5926"/>
                  </a:lnTo>
                  <a:lnTo>
                    <a:pt x="18956" y="22415"/>
                  </a:lnTo>
                  <a:lnTo>
                    <a:pt x="7044" y="38505"/>
                  </a:lnTo>
                  <a:lnTo>
                    <a:pt x="2230" y="47708"/>
                  </a:lnTo>
                  <a:lnTo>
                    <a:pt x="0" y="73533"/>
                  </a:lnTo>
                  <a:lnTo>
                    <a:pt x="8101" y="126593"/>
                  </a:lnTo>
                  <a:lnTo>
                    <a:pt x="14633" y="134510"/>
                  </a:lnTo>
                  <a:lnTo>
                    <a:pt x="34368" y="143306"/>
                  </a:lnTo>
                  <a:lnTo>
                    <a:pt x="43843" y="142143"/>
                  </a:lnTo>
                  <a:lnTo>
                    <a:pt x="60609" y="131491"/>
                  </a:lnTo>
                  <a:lnTo>
                    <a:pt x="72740" y="111939"/>
                  </a:lnTo>
                  <a:lnTo>
                    <a:pt x="80861" y="87652"/>
                  </a:lnTo>
                  <a:lnTo>
                    <a:pt x="84470" y="61259"/>
                  </a:lnTo>
                  <a:lnTo>
                    <a:pt x="86603" y="57029"/>
                  </a:lnTo>
                  <a:lnTo>
                    <a:pt x="89194" y="58888"/>
                  </a:lnTo>
                  <a:lnTo>
                    <a:pt x="117621" y="113979"/>
                  </a:lnTo>
                  <a:lnTo>
                    <a:pt x="142728" y="130340"/>
                  </a:lnTo>
                  <a:lnTo>
                    <a:pt x="150007" y="129989"/>
                  </a:lnTo>
                  <a:lnTo>
                    <a:pt x="156030" y="126246"/>
                  </a:lnTo>
                  <a:lnTo>
                    <a:pt x="161215" y="120240"/>
                  </a:lnTo>
                  <a:lnTo>
                    <a:pt x="165842" y="120916"/>
                  </a:lnTo>
                  <a:lnTo>
                    <a:pt x="170096" y="126046"/>
                  </a:lnTo>
                  <a:lnTo>
                    <a:pt x="192512" y="188808"/>
                  </a:lnTo>
                  <a:lnTo>
                    <a:pt x="206655" y="242300"/>
                  </a:lnTo>
                  <a:lnTo>
                    <a:pt x="219543" y="295067"/>
                  </a:lnTo>
                  <a:lnTo>
                    <a:pt x="222146" y="322680"/>
                  </a:lnTo>
                  <a:lnTo>
                    <a:pt x="220500" y="328405"/>
                  </a:lnTo>
                  <a:lnTo>
                    <a:pt x="217064" y="328713"/>
                  </a:lnTo>
                  <a:lnTo>
                    <a:pt x="212433" y="325409"/>
                  </a:lnTo>
                  <a:lnTo>
                    <a:pt x="196595" y="273182"/>
                  </a:lnTo>
                  <a:lnTo>
                    <a:pt x="178663" y="214440"/>
                  </a:lnTo>
                  <a:lnTo>
                    <a:pt x="161064" y="151636"/>
                  </a:lnTo>
                  <a:lnTo>
                    <a:pt x="153651" y="98084"/>
                  </a:lnTo>
                  <a:lnTo>
                    <a:pt x="154573" y="51411"/>
                  </a:lnTo>
                  <a:lnTo>
                    <a:pt x="160515" y="27995"/>
                  </a:lnTo>
                  <a:lnTo>
                    <a:pt x="170955" y="9789"/>
                  </a:lnTo>
                  <a:lnTo>
                    <a:pt x="178184" y="5168"/>
                  </a:lnTo>
                  <a:lnTo>
                    <a:pt x="195575" y="3153"/>
                  </a:lnTo>
                  <a:lnTo>
                    <a:pt x="225097" y="8596"/>
                  </a:lnTo>
                  <a:lnTo>
                    <a:pt x="242552" y="20664"/>
                  </a:lnTo>
                  <a:lnTo>
                    <a:pt x="272821" y="57008"/>
                  </a:lnTo>
                  <a:lnTo>
                    <a:pt x="277800" y="80395"/>
                  </a:lnTo>
                  <a:lnTo>
                    <a:pt x="274944" y="104048"/>
                  </a:lnTo>
                  <a:lnTo>
                    <a:pt x="265876" y="122359"/>
                  </a:lnTo>
                  <a:lnTo>
                    <a:pt x="260182" y="127008"/>
                  </a:lnTo>
                  <a:lnTo>
                    <a:pt x="254047" y="128937"/>
                  </a:lnTo>
                  <a:lnTo>
                    <a:pt x="234757" y="1292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13553" y="273740"/>
              <a:ext cx="166261" cy="357970"/>
            </a:xfrm>
            <a:custGeom>
              <a:avLst/>
              <a:gdLst/>
              <a:ahLst/>
              <a:cxnLst/>
              <a:rect l="0" t="0" r="0" b="0"/>
              <a:pathLst>
                <a:path w="166261" h="357970">
                  <a:moveTo>
                    <a:pt x="8333" y="0"/>
                  </a:moveTo>
                  <a:lnTo>
                    <a:pt x="0" y="48931"/>
                  </a:lnTo>
                  <a:lnTo>
                    <a:pt x="1574" y="90538"/>
                  </a:lnTo>
                  <a:lnTo>
                    <a:pt x="6998" y="141627"/>
                  </a:lnTo>
                  <a:lnTo>
                    <a:pt x="9239" y="195609"/>
                  </a:lnTo>
                  <a:lnTo>
                    <a:pt x="16614" y="247519"/>
                  </a:lnTo>
                  <a:lnTo>
                    <a:pt x="24006" y="302227"/>
                  </a:lnTo>
                  <a:lnTo>
                    <a:pt x="25801" y="305600"/>
                  </a:lnTo>
                  <a:lnTo>
                    <a:pt x="26997" y="303169"/>
                  </a:lnTo>
                  <a:lnTo>
                    <a:pt x="40632" y="243237"/>
                  </a:lnTo>
                  <a:lnTo>
                    <a:pt x="48424" y="222749"/>
                  </a:lnTo>
                  <a:lnTo>
                    <a:pt x="59686" y="205845"/>
                  </a:lnTo>
                  <a:lnTo>
                    <a:pt x="68305" y="201571"/>
                  </a:lnTo>
                  <a:lnTo>
                    <a:pt x="90359" y="199941"/>
                  </a:lnTo>
                  <a:lnTo>
                    <a:pt x="100452" y="204654"/>
                  </a:lnTo>
                  <a:lnTo>
                    <a:pt x="117904" y="222369"/>
                  </a:lnTo>
                  <a:lnTo>
                    <a:pt x="139767" y="271869"/>
                  </a:lnTo>
                  <a:lnTo>
                    <a:pt x="158987" y="335048"/>
                  </a:lnTo>
                  <a:lnTo>
                    <a:pt x="16626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3212" y="642243"/>
              <a:ext cx="3874488" cy="105281"/>
            </a:xfrm>
            <a:custGeom>
              <a:avLst/>
              <a:gdLst/>
              <a:ahLst/>
              <a:cxnLst/>
              <a:rect l="0" t="0" r="0" b="0"/>
              <a:pathLst>
                <a:path w="3874488" h="105281">
                  <a:moveTo>
                    <a:pt x="3874487" y="31580"/>
                  </a:moveTo>
                  <a:lnTo>
                    <a:pt x="3825557" y="31580"/>
                  </a:lnTo>
                  <a:lnTo>
                    <a:pt x="3766426" y="31580"/>
                  </a:lnTo>
                  <a:lnTo>
                    <a:pt x="3712617" y="25991"/>
                  </a:lnTo>
                  <a:lnTo>
                    <a:pt x="3663399" y="22515"/>
                  </a:lnTo>
                  <a:lnTo>
                    <a:pt x="3602412" y="21485"/>
                  </a:lnTo>
                  <a:lnTo>
                    <a:pt x="3549247" y="21180"/>
                  </a:lnTo>
                  <a:lnTo>
                    <a:pt x="3489362" y="19907"/>
                  </a:lnTo>
                  <a:lnTo>
                    <a:pt x="3429352" y="12724"/>
                  </a:lnTo>
                  <a:lnTo>
                    <a:pt x="3367109" y="10958"/>
                  </a:lnTo>
                  <a:lnTo>
                    <a:pt x="3318351" y="10652"/>
                  </a:lnTo>
                  <a:lnTo>
                    <a:pt x="3266859" y="10561"/>
                  </a:lnTo>
                  <a:lnTo>
                    <a:pt x="3204294" y="10531"/>
                  </a:lnTo>
                  <a:lnTo>
                    <a:pt x="3155206" y="10526"/>
                  </a:lnTo>
                  <a:lnTo>
                    <a:pt x="3092985" y="10524"/>
                  </a:lnTo>
                  <a:lnTo>
                    <a:pt x="3030305" y="10523"/>
                  </a:lnTo>
                  <a:lnTo>
                    <a:pt x="2981471" y="10523"/>
                  </a:lnTo>
                  <a:lnTo>
                    <a:pt x="2919803" y="10523"/>
                  </a:lnTo>
                  <a:lnTo>
                    <a:pt x="2869701" y="10523"/>
                  </a:lnTo>
                  <a:lnTo>
                    <a:pt x="2817811" y="10523"/>
                  </a:lnTo>
                  <a:lnTo>
                    <a:pt x="2765391" y="10523"/>
                  </a:lnTo>
                  <a:lnTo>
                    <a:pt x="2713985" y="10523"/>
                  </a:lnTo>
                  <a:lnTo>
                    <a:pt x="2650981" y="10523"/>
                  </a:lnTo>
                  <a:lnTo>
                    <a:pt x="2599887" y="10523"/>
                  </a:lnTo>
                  <a:lnTo>
                    <a:pt x="2547703" y="10523"/>
                  </a:lnTo>
                  <a:lnTo>
                    <a:pt x="2495197" y="7404"/>
                  </a:lnTo>
                  <a:lnTo>
                    <a:pt x="2442594" y="2190"/>
                  </a:lnTo>
                  <a:lnTo>
                    <a:pt x="2389964" y="645"/>
                  </a:lnTo>
                  <a:lnTo>
                    <a:pt x="2337325" y="188"/>
                  </a:lnTo>
                  <a:lnTo>
                    <a:pt x="2284684" y="52"/>
                  </a:lnTo>
                  <a:lnTo>
                    <a:pt x="2232041" y="12"/>
                  </a:lnTo>
                  <a:lnTo>
                    <a:pt x="2179399" y="0"/>
                  </a:lnTo>
                  <a:lnTo>
                    <a:pt x="2126757" y="3116"/>
                  </a:lnTo>
                  <a:lnTo>
                    <a:pt x="2077234" y="8329"/>
                  </a:lnTo>
                  <a:lnTo>
                    <a:pt x="2029805" y="9873"/>
                  </a:lnTo>
                  <a:lnTo>
                    <a:pt x="1978707" y="10331"/>
                  </a:lnTo>
                  <a:lnTo>
                    <a:pt x="1929642" y="10466"/>
                  </a:lnTo>
                  <a:lnTo>
                    <a:pt x="1882349" y="10506"/>
                  </a:lnTo>
                  <a:lnTo>
                    <a:pt x="1831291" y="13638"/>
                  </a:lnTo>
                  <a:lnTo>
                    <a:pt x="1782238" y="18855"/>
                  </a:lnTo>
                  <a:lnTo>
                    <a:pt x="1734948" y="20401"/>
                  </a:lnTo>
                  <a:lnTo>
                    <a:pt x="1672156" y="26512"/>
                  </a:lnTo>
                  <a:lnTo>
                    <a:pt x="1613523" y="30579"/>
                  </a:lnTo>
                  <a:lnTo>
                    <a:pt x="1565116" y="31284"/>
                  </a:lnTo>
                  <a:lnTo>
                    <a:pt x="1506245" y="34641"/>
                  </a:lnTo>
                  <a:lnTo>
                    <a:pt x="1449555" y="40634"/>
                  </a:lnTo>
                  <a:lnTo>
                    <a:pt x="1393297" y="41818"/>
                  </a:lnTo>
                  <a:lnTo>
                    <a:pt x="1337124" y="45171"/>
                  </a:lnTo>
                  <a:lnTo>
                    <a:pt x="1280968" y="51162"/>
                  </a:lnTo>
                  <a:lnTo>
                    <a:pt x="1217580" y="52346"/>
                  </a:lnTo>
                  <a:lnTo>
                    <a:pt x="1158785" y="52580"/>
                  </a:lnTo>
                  <a:lnTo>
                    <a:pt x="1102111" y="52626"/>
                  </a:lnTo>
                  <a:lnTo>
                    <a:pt x="1045856" y="59871"/>
                  </a:lnTo>
                  <a:lnTo>
                    <a:pt x="1000215" y="62190"/>
                  </a:lnTo>
                  <a:lnTo>
                    <a:pt x="938728" y="62877"/>
                  </a:lnTo>
                  <a:lnTo>
                    <a:pt x="883595" y="63080"/>
                  </a:lnTo>
                  <a:lnTo>
                    <a:pt x="822451" y="63149"/>
                  </a:lnTo>
                  <a:lnTo>
                    <a:pt x="759724" y="63163"/>
                  </a:lnTo>
                  <a:lnTo>
                    <a:pt x="697196" y="63165"/>
                  </a:lnTo>
                  <a:lnTo>
                    <a:pt x="643574" y="63166"/>
                  </a:lnTo>
                  <a:lnTo>
                    <a:pt x="598051" y="63166"/>
                  </a:lnTo>
                  <a:lnTo>
                    <a:pt x="556699" y="66285"/>
                  </a:lnTo>
                  <a:lnTo>
                    <a:pt x="508294" y="70401"/>
                  </a:lnTo>
                  <a:lnTo>
                    <a:pt x="459485" y="72231"/>
                  </a:lnTo>
                  <a:lnTo>
                    <a:pt x="402736" y="73261"/>
                  </a:lnTo>
                  <a:lnTo>
                    <a:pt x="341639" y="74779"/>
                  </a:lnTo>
                  <a:lnTo>
                    <a:pt x="284510" y="82011"/>
                  </a:lnTo>
                  <a:lnTo>
                    <a:pt x="228165" y="83786"/>
                  </a:lnTo>
                  <a:lnTo>
                    <a:pt x="173145" y="85306"/>
                  </a:lnTo>
                  <a:lnTo>
                    <a:pt x="110842" y="93276"/>
                  </a:lnTo>
                  <a:lnTo>
                    <a:pt x="55863" y="95630"/>
                  </a:lnTo>
                  <a:lnTo>
                    <a:pt x="0" y="1052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492500" y="1945534"/>
            <a:ext cx="2463669" cy="884395"/>
            <a:chOff x="3492500" y="1945534"/>
            <a:chExt cx="2463669" cy="884395"/>
          </a:xfrm>
        </p:grpSpPr>
        <p:sp>
          <p:nvSpPr>
            <p:cNvPr id="22" name="Freeform 21"/>
            <p:cNvSpPr/>
            <p:nvPr/>
          </p:nvSpPr>
          <p:spPr>
            <a:xfrm>
              <a:off x="3619358" y="2077756"/>
              <a:ext cx="195048" cy="402137"/>
            </a:xfrm>
            <a:custGeom>
              <a:avLst/>
              <a:gdLst/>
              <a:ahLst/>
              <a:cxnLst/>
              <a:rect l="0" t="0" r="0" b="0"/>
              <a:pathLst>
                <a:path w="195048" h="402137">
                  <a:moveTo>
                    <a:pt x="10012" y="109934"/>
                  </a:moveTo>
                  <a:lnTo>
                    <a:pt x="17247" y="137490"/>
                  </a:lnTo>
                  <a:lnTo>
                    <a:pt x="23010" y="199952"/>
                  </a:lnTo>
                  <a:lnTo>
                    <a:pt x="35067" y="262766"/>
                  </a:lnTo>
                  <a:lnTo>
                    <a:pt x="47543" y="324610"/>
                  </a:lnTo>
                  <a:lnTo>
                    <a:pt x="51221" y="383099"/>
                  </a:lnTo>
                  <a:lnTo>
                    <a:pt x="51523" y="397329"/>
                  </a:lnTo>
                  <a:lnTo>
                    <a:pt x="49384" y="402136"/>
                  </a:lnTo>
                  <a:lnTo>
                    <a:pt x="45619" y="400662"/>
                  </a:lnTo>
                  <a:lnTo>
                    <a:pt x="40769" y="395000"/>
                  </a:lnTo>
                  <a:lnTo>
                    <a:pt x="30645" y="343884"/>
                  </a:lnTo>
                  <a:lnTo>
                    <a:pt x="17165" y="294546"/>
                  </a:lnTo>
                  <a:lnTo>
                    <a:pt x="8305" y="231711"/>
                  </a:lnTo>
                  <a:lnTo>
                    <a:pt x="1226" y="173633"/>
                  </a:lnTo>
                  <a:lnTo>
                    <a:pt x="0" y="123088"/>
                  </a:lnTo>
                  <a:lnTo>
                    <a:pt x="5226" y="82246"/>
                  </a:lnTo>
                  <a:lnTo>
                    <a:pt x="25878" y="30938"/>
                  </a:lnTo>
                  <a:lnTo>
                    <a:pt x="38900" y="12044"/>
                  </a:lnTo>
                  <a:lnTo>
                    <a:pt x="61845" y="2086"/>
                  </a:lnTo>
                  <a:lnTo>
                    <a:pt x="90371" y="0"/>
                  </a:lnTo>
                  <a:lnTo>
                    <a:pt x="131568" y="11980"/>
                  </a:lnTo>
                  <a:lnTo>
                    <a:pt x="165352" y="31517"/>
                  </a:lnTo>
                  <a:lnTo>
                    <a:pt x="182777" y="49346"/>
                  </a:lnTo>
                  <a:lnTo>
                    <a:pt x="192082" y="72087"/>
                  </a:lnTo>
                  <a:lnTo>
                    <a:pt x="195047" y="96623"/>
                  </a:lnTo>
                  <a:lnTo>
                    <a:pt x="192465" y="119226"/>
                  </a:lnTo>
                  <a:lnTo>
                    <a:pt x="184299" y="137850"/>
                  </a:lnTo>
                  <a:lnTo>
                    <a:pt x="178846" y="146092"/>
                  </a:lnTo>
                  <a:lnTo>
                    <a:pt x="163428" y="158370"/>
                  </a:lnTo>
                  <a:lnTo>
                    <a:pt x="119345" y="175783"/>
                  </a:lnTo>
                  <a:lnTo>
                    <a:pt x="61851" y="180913"/>
                  </a:lnTo>
                  <a:lnTo>
                    <a:pt x="31069" y="173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52918" y="2084885"/>
              <a:ext cx="250235" cy="197562"/>
            </a:xfrm>
            <a:custGeom>
              <a:avLst/>
              <a:gdLst/>
              <a:ahLst/>
              <a:cxnLst/>
              <a:rect l="0" t="0" r="0" b="0"/>
              <a:pathLst>
                <a:path w="250235" h="197562">
                  <a:moveTo>
                    <a:pt x="155478" y="81748"/>
                  </a:moveTo>
                  <a:lnTo>
                    <a:pt x="140905" y="39056"/>
                  </a:lnTo>
                  <a:lnTo>
                    <a:pt x="135234" y="28720"/>
                  </a:lnTo>
                  <a:lnTo>
                    <a:pt x="104896" y="2995"/>
                  </a:lnTo>
                  <a:lnTo>
                    <a:pt x="93681" y="0"/>
                  </a:lnTo>
                  <a:lnTo>
                    <a:pt x="71861" y="2911"/>
                  </a:lnTo>
                  <a:lnTo>
                    <a:pt x="39845" y="17705"/>
                  </a:lnTo>
                  <a:lnTo>
                    <a:pt x="24927" y="36516"/>
                  </a:lnTo>
                  <a:lnTo>
                    <a:pt x="5818" y="86721"/>
                  </a:lnTo>
                  <a:lnTo>
                    <a:pt x="0" y="133394"/>
                  </a:lnTo>
                  <a:lnTo>
                    <a:pt x="2693" y="146595"/>
                  </a:lnTo>
                  <a:lnTo>
                    <a:pt x="15044" y="167500"/>
                  </a:lnTo>
                  <a:lnTo>
                    <a:pt x="32231" y="181471"/>
                  </a:lnTo>
                  <a:lnTo>
                    <a:pt x="41728" y="186835"/>
                  </a:lnTo>
                  <a:lnTo>
                    <a:pt x="64758" y="189674"/>
                  </a:lnTo>
                  <a:lnTo>
                    <a:pt x="88252" y="185867"/>
                  </a:lnTo>
                  <a:lnTo>
                    <a:pt x="106493" y="176376"/>
                  </a:lnTo>
                  <a:lnTo>
                    <a:pt x="119279" y="161239"/>
                  </a:lnTo>
                  <a:lnTo>
                    <a:pt x="137019" y="122926"/>
                  </a:lnTo>
                  <a:lnTo>
                    <a:pt x="142600" y="86410"/>
                  </a:lnTo>
                  <a:lnTo>
                    <a:pt x="144553" y="82516"/>
                  </a:lnTo>
                  <a:lnTo>
                    <a:pt x="147024" y="84600"/>
                  </a:lnTo>
                  <a:lnTo>
                    <a:pt x="169637" y="145702"/>
                  </a:lnTo>
                  <a:lnTo>
                    <a:pt x="185669" y="171147"/>
                  </a:lnTo>
                  <a:lnTo>
                    <a:pt x="201652" y="183092"/>
                  </a:lnTo>
                  <a:lnTo>
                    <a:pt x="227261" y="193274"/>
                  </a:lnTo>
                  <a:lnTo>
                    <a:pt x="250234" y="197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45267" y="2092933"/>
              <a:ext cx="105286" cy="192071"/>
            </a:xfrm>
            <a:custGeom>
              <a:avLst/>
              <a:gdLst/>
              <a:ahLst/>
              <a:cxnLst/>
              <a:rect l="0" t="0" r="0" b="0"/>
              <a:pathLst>
                <a:path w="105286" h="192071">
                  <a:moveTo>
                    <a:pt x="0" y="63171"/>
                  </a:moveTo>
                  <a:lnTo>
                    <a:pt x="3119" y="105863"/>
                  </a:lnTo>
                  <a:lnTo>
                    <a:pt x="25193" y="165240"/>
                  </a:lnTo>
                  <a:lnTo>
                    <a:pt x="35411" y="192070"/>
                  </a:lnTo>
                  <a:lnTo>
                    <a:pt x="34065" y="187140"/>
                  </a:lnTo>
                  <a:lnTo>
                    <a:pt x="8084" y="130149"/>
                  </a:lnTo>
                  <a:lnTo>
                    <a:pt x="2395" y="84706"/>
                  </a:lnTo>
                  <a:lnTo>
                    <a:pt x="7303" y="57534"/>
                  </a:lnTo>
                  <a:lnTo>
                    <a:pt x="11888" y="45376"/>
                  </a:lnTo>
                  <a:lnTo>
                    <a:pt x="26340" y="28746"/>
                  </a:lnTo>
                  <a:lnTo>
                    <a:pt x="45632" y="1745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71304" y="1945534"/>
              <a:ext cx="16119" cy="326385"/>
            </a:xfrm>
            <a:custGeom>
              <a:avLst/>
              <a:gdLst/>
              <a:ahLst/>
              <a:cxnLst/>
              <a:rect l="0" t="0" r="0" b="0"/>
              <a:pathLst>
                <a:path w="16119" h="326385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4903" y="127746"/>
                  </a:lnTo>
                  <a:lnTo>
                    <a:pt x="5386" y="181870"/>
                  </a:lnTo>
                  <a:lnTo>
                    <a:pt x="5529" y="234952"/>
                  </a:lnTo>
                  <a:lnTo>
                    <a:pt x="8697" y="295931"/>
                  </a:lnTo>
                  <a:lnTo>
                    <a:pt x="1611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61080" y="2071876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9065"/>
                  </a:lnTo>
                  <a:lnTo>
                    <a:pt x="117666" y="18645"/>
                  </a:lnTo>
                  <a:lnTo>
                    <a:pt x="54741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92500" y="2366795"/>
              <a:ext cx="1063379" cy="63051"/>
            </a:xfrm>
            <a:custGeom>
              <a:avLst/>
              <a:gdLst/>
              <a:ahLst/>
              <a:cxnLst/>
              <a:rect l="0" t="0" r="0" b="0"/>
              <a:pathLst>
                <a:path w="1063379" h="63051">
                  <a:moveTo>
                    <a:pt x="1063378" y="41993"/>
                  </a:moveTo>
                  <a:lnTo>
                    <a:pt x="1009233" y="30540"/>
                  </a:lnTo>
                  <a:lnTo>
                    <a:pt x="961937" y="20662"/>
                  </a:lnTo>
                  <a:lnTo>
                    <a:pt x="903470" y="10326"/>
                  </a:lnTo>
                  <a:lnTo>
                    <a:pt x="861286" y="4523"/>
                  </a:lnTo>
                  <a:lnTo>
                    <a:pt x="815242" y="1943"/>
                  </a:lnTo>
                  <a:lnTo>
                    <a:pt x="760049" y="491"/>
                  </a:lnTo>
                  <a:lnTo>
                    <a:pt x="699478" y="0"/>
                  </a:lnTo>
                  <a:lnTo>
                    <a:pt x="653089" y="1085"/>
                  </a:lnTo>
                  <a:lnTo>
                    <a:pt x="592551" y="7125"/>
                  </a:lnTo>
                  <a:lnTo>
                    <a:pt x="542248" y="9435"/>
                  </a:lnTo>
                  <a:lnTo>
                    <a:pt x="479680" y="13335"/>
                  </a:lnTo>
                  <a:lnTo>
                    <a:pt x="427244" y="19435"/>
                  </a:lnTo>
                  <a:lnTo>
                    <a:pt x="371826" y="27875"/>
                  </a:lnTo>
                  <a:lnTo>
                    <a:pt x="318938" y="33875"/>
                  </a:lnTo>
                  <a:lnTo>
                    <a:pt x="268761" y="40390"/>
                  </a:lnTo>
                  <a:lnTo>
                    <a:pt x="214958" y="42846"/>
                  </a:lnTo>
                  <a:lnTo>
                    <a:pt x="156844" y="50264"/>
                  </a:lnTo>
                  <a:lnTo>
                    <a:pt x="103794" y="54972"/>
                  </a:lnTo>
                  <a:lnTo>
                    <a:pt x="56490" y="60657"/>
                  </a:lnTo>
                  <a:lnTo>
                    <a:pt x="0" y="63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81667" y="2629887"/>
              <a:ext cx="250862" cy="180904"/>
            </a:xfrm>
            <a:custGeom>
              <a:avLst/>
              <a:gdLst/>
              <a:ahLst/>
              <a:cxnLst/>
              <a:rect l="0" t="0" r="0" b="0"/>
              <a:pathLst>
                <a:path w="250862" h="180904">
                  <a:moveTo>
                    <a:pt x="5590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7243" y="91828"/>
                  </a:lnTo>
                  <a:lnTo>
                    <a:pt x="34807" y="147013"/>
                  </a:lnTo>
                  <a:lnTo>
                    <a:pt x="42615" y="152991"/>
                  </a:lnTo>
                  <a:lnTo>
                    <a:pt x="51330" y="155806"/>
                  </a:lnTo>
                  <a:lnTo>
                    <a:pt x="60650" y="156513"/>
                  </a:lnTo>
                  <a:lnTo>
                    <a:pt x="68033" y="153475"/>
                  </a:lnTo>
                  <a:lnTo>
                    <a:pt x="79356" y="140740"/>
                  </a:lnTo>
                  <a:lnTo>
                    <a:pt x="92307" y="113840"/>
                  </a:lnTo>
                  <a:lnTo>
                    <a:pt x="97326" y="110988"/>
                  </a:lnTo>
                  <a:lnTo>
                    <a:pt x="103012" y="112597"/>
                  </a:lnTo>
                  <a:lnTo>
                    <a:pt x="115569" y="123742"/>
                  </a:lnTo>
                  <a:lnTo>
                    <a:pt x="157772" y="170105"/>
                  </a:lnTo>
                  <a:lnTo>
                    <a:pt x="176171" y="180107"/>
                  </a:lnTo>
                  <a:lnTo>
                    <a:pt x="185991" y="180903"/>
                  </a:lnTo>
                  <a:lnTo>
                    <a:pt x="206261" y="175547"/>
                  </a:lnTo>
                  <a:lnTo>
                    <a:pt x="223848" y="162249"/>
                  </a:lnTo>
                  <a:lnTo>
                    <a:pt x="238294" y="143470"/>
                  </a:lnTo>
                  <a:lnTo>
                    <a:pt x="248613" y="119526"/>
                  </a:lnTo>
                  <a:lnTo>
                    <a:pt x="250861" y="93287"/>
                  </a:lnTo>
                  <a:lnTo>
                    <a:pt x="248360" y="38314"/>
                  </a:lnTo>
                  <a:lnTo>
                    <a:pt x="24774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13640" y="2514073"/>
              <a:ext cx="182282" cy="274596"/>
            </a:xfrm>
            <a:custGeom>
              <a:avLst/>
              <a:gdLst/>
              <a:ahLst/>
              <a:cxnLst/>
              <a:rect l="0" t="0" r="0" b="0"/>
              <a:pathLst>
                <a:path w="182282" h="274596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5684" y="145156"/>
                  </a:lnTo>
                  <a:lnTo>
                    <a:pt x="27231" y="205924"/>
                  </a:lnTo>
                  <a:lnTo>
                    <a:pt x="33845" y="259869"/>
                  </a:lnTo>
                  <a:lnTo>
                    <a:pt x="36601" y="271512"/>
                  </a:lnTo>
                  <a:lnTo>
                    <a:pt x="38438" y="274595"/>
                  </a:lnTo>
                  <a:lnTo>
                    <a:pt x="39664" y="271970"/>
                  </a:lnTo>
                  <a:lnTo>
                    <a:pt x="40480" y="265542"/>
                  </a:lnTo>
                  <a:lnTo>
                    <a:pt x="65689" y="209850"/>
                  </a:lnTo>
                  <a:lnTo>
                    <a:pt x="79498" y="192313"/>
                  </a:lnTo>
                  <a:lnTo>
                    <a:pt x="88094" y="184360"/>
                  </a:lnTo>
                  <a:lnTo>
                    <a:pt x="97333" y="180229"/>
                  </a:lnTo>
                  <a:lnTo>
                    <a:pt x="116959" y="178758"/>
                  </a:lnTo>
                  <a:lnTo>
                    <a:pt x="134260" y="185123"/>
                  </a:lnTo>
                  <a:lnTo>
                    <a:pt x="164430" y="208273"/>
                  </a:lnTo>
                  <a:lnTo>
                    <a:pt x="180261" y="234066"/>
                  </a:lnTo>
                  <a:lnTo>
                    <a:pt x="182281" y="250648"/>
                  </a:lnTo>
                  <a:lnTo>
                    <a:pt x="17898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42124" y="2661472"/>
              <a:ext cx="121891" cy="144110"/>
            </a:xfrm>
            <a:custGeom>
              <a:avLst/>
              <a:gdLst/>
              <a:ahLst/>
              <a:cxnLst/>
              <a:rect l="0" t="0" r="0" b="0"/>
              <a:pathLst>
                <a:path w="121891" h="144110">
                  <a:moveTo>
                    <a:pt x="66313" y="10529"/>
                  </a:moveTo>
                  <a:lnTo>
                    <a:pt x="35031" y="20104"/>
                  </a:lnTo>
                  <a:lnTo>
                    <a:pt x="18875" y="30772"/>
                  </a:lnTo>
                  <a:lnTo>
                    <a:pt x="7015" y="46432"/>
                  </a:lnTo>
                  <a:lnTo>
                    <a:pt x="2215" y="55521"/>
                  </a:lnTo>
                  <a:lnTo>
                    <a:pt x="0" y="74979"/>
                  </a:lnTo>
                  <a:lnTo>
                    <a:pt x="4085" y="95325"/>
                  </a:lnTo>
                  <a:lnTo>
                    <a:pt x="13700" y="116066"/>
                  </a:lnTo>
                  <a:lnTo>
                    <a:pt x="28891" y="130744"/>
                  </a:lnTo>
                  <a:lnTo>
                    <a:pt x="48512" y="139997"/>
                  </a:lnTo>
                  <a:lnTo>
                    <a:pt x="72829" y="144109"/>
                  </a:lnTo>
                  <a:lnTo>
                    <a:pt x="92996" y="139698"/>
                  </a:lnTo>
                  <a:lnTo>
                    <a:pt x="101649" y="135246"/>
                  </a:lnTo>
                  <a:lnTo>
                    <a:pt x="114384" y="117821"/>
                  </a:lnTo>
                  <a:lnTo>
                    <a:pt x="119417" y="106623"/>
                  </a:lnTo>
                  <a:lnTo>
                    <a:pt x="121890" y="81703"/>
                  </a:lnTo>
                  <a:lnTo>
                    <a:pt x="117920" y="56200"/>
                  </a:lnTo>
                  <a:lnTo>
                    <a:pt x="99427" y="17470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03628" y="2545659"/>
              <a:ext cx="187634" cy="284270"/>
            </a:xfrm>
            <a:custGeom>
              <a:avLst/>
              <a:gdLst/>
              <a:ahLst/>
              <a:cxnLst/>
              <a:rect l="0" t="0" r="0" b="0"/>
              <a:pathLst>
                <a:path w="187634" h="284270">
                  <a:moveTo>
                    <a:pt x="10094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821" y="153672"/>
                  </a:lnTo>
                  <a:lnTo>
                    <a:pt x="11035" y="207303"/>
                  </a:lnTo>
                  <a:lnTo>
                    <a:pt x="14231" y="218920"/>
                  </a:lnTo>
                  <a:lnTo>
                    <a:pt x="17532" y="221986"/>
                  </a:lnTo>
                  <a:lnTo>
                    <a:pt x="20902" y="219350"/>
                  </a:lnTo>
                  <a:lnTo>
                    <a:pt x="40305" y="187088"/>
                  </a:lnTo>
                  <a:lnTo>
                    <a:pt x="59396" y="173617"/>
                  </a:lnTo>
                  <a:lnTo>
                    <a:pt x="83479" y="164900"/>
                  </a:lnTo>
                  <a:lnTo>
                    <a:pt x="145306" y="153256"/>
                  </a:lnTo>
                  <a:lnTo>
                    <a:pt x="178058" y="143545"/>
                  </a:lnTo>
                  <a:lnTo>
                    <a:pt x="184072" y="137811"/>
                  </a:lnTo>
                  <a:lnTo>
                    <a:pt x="186911" y="130478"/>
                  </a:lnTo>
                  <a:lnTo>
                    <a:pt x="187633" y="122080"/>
                  </a:lnTo>
                  <a:lnTo>
                    <a:pt x="184605" y="115312"/>
                  </a:lnTo>
                  <a:lnTo>
                    <a:pt x="171883" y="104672"/>
                  </a:lnTo>
                  <a:lnTo>
                    <a:pt x="151410" y="102283"/>
                  </a:lnTo>
                  <a:lnTo>
                    <a:pt x="105729" y="110281"/>
                  </a:lnTo>
                  <a:lnTo>
                    <a:pt x="79115" y="125352"/>
                  </a:lnTo>
                  <a:lnTo>
                    <a:pt x="56411" y="144636"/>
                  </a:lnTo>
                  <a:lnTo>
                    <a:pt x="48227" y="167618"/>
                  </a:lnTo>
                  <a:lnTo>
                    <a:pt x="46929" y="196159"/>
                  </a:lnTo>
                  <a:lnTo>
                    <a:pt x="59353" y="236196"/>
                  </a:lnTo>
                  <a:lnTo>
                    <a:pt x="71372" y="255494"/>
                  </a:lnTo>
                  <a:lnTo>
                    <a:pt x="90751" y="268751"/>
                  </a:lnTo>
                  <a:lnTo>
                    <a:pt x="114961" y="277372"/>
                  </a:lnTo>
                  <a:lnTo>
                    <a:pt x="159274" y="282907"/>
                  </a:lnTo>
                  <a:lnTo>
                    <a:pt x="17855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50676" y="236667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82261" y="2450902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79607" y="0"/>
                  </a:lnTo>
                  <a:lnTo>
                    <a:pt x="1620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13971" y="2124483"/>
              <a:ext cx="252685" cy="189550"/>
            </a:xfrm>
            <a:custGeom>
              <a:avLst/>
              <a:gdLst/>
              <a:ahLst/>
              <a:cxnLst/>
              <a:rect l="0" t="0" r="0" b="0"/>
              <a:pathLst>
                <a:path w="252685" h="189550">
                  <a:moveTo>
                    <a:pt x="0" y="189549"/>
                  </a:moveTo>
                  <a:lnTo>
                    <a:pt x="3120" y="146857"/>
                  </a:lnTo>
                  <a:lnTo>
                    <a:pt x="19128" y="93546"/>
                  </a:lnTo>
                  <a:lnTo>
                    <a:pt x="44214" y="33075"/>
                  </a:lnTo>
                  <a:lnTo>
                    <a:pt x="61324" y="6055"/>
                  </a:lnTo>
                  <a:lnTo>
                    <a:pt x="70128" y="1709"/>
                  </a:lnTo>
                  <a:lnTo>
                    <a:pt x="92389" y="0"/>
                  </a:lnTo>
                  <a:lnTo>
                    <a:pt x="114762" y="9378"/>
                  </a:lnTo>
                  <a:lnTo>
                    <a:pt x="135233" y="26415"/>
                  </a:lnTo>
                  <a:lnTo>
                    <a:pt x="180387" y="83347"/>
                  </a:lnTo>
                  <a:lnTo>
                    <a:pt x="227625" y="141765"/>
                  </a:lnTo>
                  <a:lnTo>
                    <a:pt x="252684" y="168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40313" y="2113990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0"/>
                  </a:moveTo>
                  <a:lnTo>
                    <a:pt x="112824" y="17981"/>
                  </a:lnTo>
                  <a:lnTo>
                    <a:pt x="70236" y="80420"/>
                  </a:lnTo>
                  <a:lnTo>
                    <a:pt x="35316" y="1376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08645" y="2387731"/>
              <a:ext cx="747524" cy="42115"/>
            </a:xfrm>
            <a:custGeom>
              <a:avLst/>
              <a:gdLst/>
              <a:ahLst/>
              <a:cxnLst/>
              <a:rect l="0" t="0" r="0" b="0"/>
              <a:pathLst>
                <a:path w="747524" h="42115">
                  <a:moveTo>
                    <a:pt x="747523" y="42114"/>
                  </a:moveTo>
                  <a:lnTo>
                    <a:pt x="688906" y="42114"/>
                  </a:lnTo>
                  <a:lnTo>
                    <a:pt x="626327" y="34879"/>
                  </a:lnTo>
                  <a:lnTo>
                    <a:pt x="576172" y="31392"/>
                  </a:lnTo>
                  <a:lnTo>
                    <a:pt x="527647" y="24639"/>
                  </a:lnTo>
                  <a:lnTo>
                    <a:pt x="467645" y="20949"/>
                  </a:lnTo>
                  <a:lnTo>
                    <a:pt x="410439" y="12934"/>
                  </a:lnTo>
                  <a:lnTo>
                    <a:pt x="354425" y="11004"/>
                  </a:lnTo>
                  <a:lnTo>
                    <a:pt x="295567" y="5080"/>
                  </a:lnTo>
                  <a:lnTo>
                    <a:pt x="249906" y="2258"/>
                  </a:lnTo>
                  <a:lnTo>
                    <a:pt x="203486" y="1004"/>
                  </a:lnTo>
                  <a:lnTo>
                    <a:pt x="159458" y="446"/>
                  </a:lnTo>
                  <a:lnTo>
                    <a:pt x="100799" y="132"/>
                  </a:lnTo>
                  <a:lnTo>
                    <a:pt x="46374" y="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92873" y="2520689"/>
              <a:ext cx="219806" cy="269858"/>
            </a:xfrm>
            <a:custGeom>
              <a:avLst/>
              <a:gdLst/>
              <a:ahLst/>
              <a:cxnLst/>
              <a:rect l="0" t="0" r="0" b="0"/>
              <a:pathLst>
                <a:path w="219806" h="269858">
                  <a:moveTo>
                    <a:pt x="0" y="24970"/>
                  </a:moveTo>
                  <a:lnTo>
                    <a:pt x="11178" y="13791"/>
                  </a:lnTo>
                  <a:lnTo>
                    <a:pt x="40487" y="1250"/>
                  </a:lnTo>
                  <a:lnTo>
                    <a:pt x="62448" y="0"/>
                  </a:lnTo>
                  <a:lnTo>
                    <a:pt x="116320" y="3140"/>
                  </a:lnTo>
                  <a:lnTo>
                    <a:pt x="154958" y="14862"/>
                  </a:lnTo>
                  <a:lnTo>
                    <a:pt x="162967" y="22910"/>
                  </a:lnTo>
                  <a:lnTo>
                    <a:pt x="171865" y="44331"/>
                  </a:lnTo>
                  <a:lnTo>
                    <a:pt x="171899" y="54255"/>
                  </a:lnTo>
                  <a:lnTo>
                    <a:pt x="165696" y="71521"/>
                  </a:lnTo>
                  <a:lnTo>
                    <a:pt x="152021" y="83873"/>
                  </a:lnTo>
                  <a:lnTo>
                    <a:pt x="97272" y="112362"/>
                  </a:lnTo>
                  <a:lnTo>
                    <a:pt x="74817" y="121522"/>
                  </a:lnTo>
                  <a:lnTo>
                    <a:pt x="73275" y="124433"/>
                  </a:lnTo>
                  <a:lnTo>
                    <a:pt x="78096" y="126374"/>
                  </a:lnTo>
                  <a:lnTo>
                    <a:pt x="137256" y="141367"/>
                  </a:lnTo>
                  <a:lnTo>
                    <a:pt x="179060" y="160526"/>
                  </a:lnTo>
                  <a:lnTo>
                    <a:pt x="210592" y="185627"/>
                  </a:lnTo>
                  <a:lnTo>
                    <a:pt x="216434" y="195245"/>
                  </a:lnTo>
                  <a:lnTo>
                    <a:pt x="219805" y="215291"/>
                  </a:lnTo>
                  <a:lnTo>
                    <a:pt x="214284" y="232779"/>
                  </a:lnTo>
                  <a:lnTo>
                    <a:pt x="209536" y="240718"/>
                  </a:lnTo>
                  <a:lnTo>
                    <a:pt x="191783" y="252659"/>
                  </a:lnTo>
                  <a:lnTo>
                    <a:pt x="142258" y="269857"/>
                  </a:lnTo>
                  <a:lnTo>
                    <a:pt x="87415" y="268878"/>
                  </a:lnTo>
                  <a:lnTo>
                    <a:pt x="31585" y="267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16625" y="2545659"/>
              <a:ext cx="133858" cy="244343"/>
            </a:xfrm>
            <a:custGeom>
              <a:avLst/>
              <a:gdLst/>
              <a:ahLst/>
              <a:cxnLst/>
              <a:rect l="0" t="0" r="0" b="0"/>
              <a:pathLst>
                <a:path w="133858" h="244343">
                  <a:moveTo>
                    <a:pt x="81574" y="0"/>
                  </a:moveTo>
                  <a:lnTo>
                    <a:pt x="64807" y="11178"/>
                  </a:lnTo>
                  <a:lnTo>
                    <a:pt x="53455" y="26025"/>
                  </a:lnTo>
                  <a:lnTo>
                    <a:pt x="25662" y="81589"/>
                  </a:lnTo>
                  <a:lnTo>
                    <a:pt x="4859" y="142112"/>
                  </a:lnTo>
                  <a:lnTo>
                    <a:pt x="0" y="195704"/>
                  </a:lnTo>
                  <a:lnTo>
                    <a:pt x="3595" y="219170"/>
                  </a:lnTo>
                  <a:lnTo>
                    <a:pt x="8531" y="228002"/>
                  </a:lnTo>
                  <a:lnTo>
                    <a:pt x="23374" y="240934"/>
                  </a:lnTo>
                  <a:lnTo>
                    <a:pt x="44789" y="244342"/>
                  </a:lnTo>
                  <a:lnTo>
                    <a:pt x="69905" y="240787"/>
                  </a:lnTo>
                  <a:lnTo>
                    <a:pt x="96665" y="231409"/>
                  </a:lnTo>
                  <a:lnTo>
                    <a:pt x="117917" y="216322"/>
                  </a:lnTo>
                  <a:lnTo>
                    <a:pt x="126860" y="207385"/>
                  </a:lnTo>
                  <a:lnTo>
                    <a:pt x="131652" y="197918"/>
                  </a:lnTo>
                  <a:lnTo>
                    <a:pt x="133857" y="178041"/>
                  </a:lnTo>
                  <a:lnTo>
                    <a:pt x="127818" y="160627"/>
                  </a:lnTo>
                  <a:lnTo>
                    <a:pt x="122931" y="152708"/>
                  </a:lnTo>
                  <a:lnTo>
                    <a:pt x="108144" y="140790"/>
                  </a:lnTo>
                  <a:lnTo>
                    <a:pt x="99288" y="135974"/>
                  </a:lnTo>
                  <a:lnTo>
                    <a:pt x="80088" y="133742"/>
                  </a:lnTo>
                  <a:lnTo>
                    <a:pt x="61027" y="137820"/>
                  </a:lnTo>
                  <a:lnTo>
                    <a:pt x="2893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10667" y="2566716"/>
              <a:ext cx="227587" cy="228736"/>
            </a:xfrm>
            <a:custGeom>
              <a:avLst/>
              <a:gdLst/>
              <a:ahLst/>
              <a:cxnLst/>
              <a:rect l="0" t="0" r="0" b="0"/>
              <a:pathLst>
                <a:path w="227587" h="228736">
                  <a:moveTo>
                    <a:pt x="108631" y="0"/>
                  </a:moveTo>
                  <a:lnTo>
                    <a:pt x="77349" y="9575"/>
                  </a:lnTo>
                  <a:lnTo>
                    <a:pt x="38943" y="39403"/>
                  </a:lnTo>
                  <a:lnTo>
                    <a:pt x="17532" y="71076"/>
                  </a:lnTo>
                  <a:lnTo>
                    <a:pt x="1960" y="110097"/>
                  </a:lnTo>
                  <a:lnTo>
                    <a:pt x="0" y="134329"/>
                  </a:lnTo>
                  <a:lnTo>
                    <a:pt x="8274" y="178482"/>
                  </a:lnTo>
                  <a:lnTo>
                    <a:pt x="23393" y="204832"/>
                  </a:lnTo>
                  <a:lnTo>
                    <a:pt x="39162" y="216988"/>
                  </a:lnTo>
                  <a:lnTo>
                    <a:pt x="48280" y="221868"/>
                  </a:lnTo>
                  <a:lnTo>
                    <a:pt x="89059" y="228735"/>
                  </a:lnTo>
                  <a:lnTo>
                    <a:pt x="132598" y="225181"/>
                  </a:lnTo>
                  <a:lnTo>
                    <a:pt x="175133" y="211129"/>
                  </a:lnTo>
                  <a:lnTo>
                    <a:pt x="193950" y="195611"/>
                  </a:lnTo>
                  <a:lnTo>
                    <a:pt x="215561" y="157052"/>
                  </a:lnTo>
                  <a:lnTo>
                    <a:pt x="227401" y="126082"/>
                  </a:lnTo>
                  <a:lnTo>
                    <a:pt x="227586" y="115640"/>
                  </a:lnTo>
                  <a:lnTo>
                    <a:pt x="210589" y="63148"/>
                  </a:lnTo>
                  <a:lnTo>
                    <a:pt x="197229" y="45223"/>
                  </a:lnTo>
                  <a:lnTo>
                    <a:pt x="179593" y="30627"/>
                  </a:lnTo>
                  <a:lnTo>
                    <a:pt x="145915" y="14845"/>
                  </a:lnTo>
                  <a:lnTo>
                    <a:pt x="12968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032414" y="454920"/>
            <a:ext cx="484312" cy="250490"/>
            <a:chOff x="4032414" y="454920"/>
            <a:chExt cx="484312" cy="250490"/>
          </a:xfrm>
        </p:grpSpPr>
        <p:sp>
          <p:nvSpPr>
            <p:cNvPr id="41" name="Freeform 40"/>
            <p:cNvSpPr/>
            <p:nvPr/>
          </p:nvSpPr>
          <p:spPr>
            <a:xfrm>
              <a:off x="4242251" y="454920"/>
              <a:ext cx="203197" cy="197847"/>
            </a:xfrm>
            <a:custGeom>
              <a:avLst/>
              <a:gdLst/>
              <a:ahLst/>
              <a:cxnLst/>
              <a:rect l="0" t="0" r="0" b="0"/>
              <a:pathLst>
                <a:path w="203197" h="197847">
                  <a:moveTo>
                    <a:pt x="127075" y="8333"/>
                  </a:moveTo>
                  <a:lnTo>
                    <a:pt x="89597" y="0"/>
                  </a:lnTo>
                  <a:lnTo>
                    <a:pt x="54749" y="1575"/>
                  </a:lnTo>
                  <a:lnTo>
                    <a:pt x="34099" y="7669"/>
                  </a:lnTo>
                  <a:lnTo>
                    <a:pt x="17122" y="18177"/>
                  </a:lnTo>
                  <a:lnTo>
                    <a:pt x="4898" y="33765"/>
                  </a:lnTo>
                  <a:lnTo>
                    <a:pt x="0" y="42836"/>
                  </a:lnTo>
                  <a:lnTo>
                    <a:pt x="244" y="51222"/>
                  </a:lnTo>
                  <a:lnTo>
                    <a:pt x="3916" y="59153"/>
                  </a:lnTo>
                  <a:lnTo>
                    <a:pt x="9874" y="66779"/>
                  </a:lnTo>
                  <a:lnTo>
                    <a:pt x="28972" y="75254"/>
                  </a:lnTo>
                  <a:lnTo>
                    <a:pt x="91756" y="82310"/>
                  </a:lnTo>
                  <a:lnTo>
                    <a:pt x="147640" y="96570"/>
                  </a:lnTo>
                  <a:lnTo>
                    <a:pt x="179572" y="106747"/>
                  </a:lnTo>
                  <a:lnTo>
                    <a:pt x="194471" y="119923"/>
                  </a:lnTo>
                  <a:lnTo>
                    <a:pt x="200082" y="128350"/>
                  </a:lnTo>
                  <a:lnTo>
                    <a:pt x="203196" y="147072"/>
                  </a:lnTo>
                  <a:lnTo>
                    <a:pt x="202389" y="156978"/>
                  </a:lnTo>
                  <a:lnTo>
                    <a:pt x="195253" y="174223"/>
                  </a:lnTo>
                  <a:lnTo>
                    <a:pt x="190074" y="182098"/>
                  </a:lnTo>
                  <a:lnTo>
                    <a:pt x="180773" y="187347"/>
                  </a:lnTo>
                  <a:lnTo>
                    <a:pt x="126937" y="195772"/>
                  </a:lnTo>
                  <a:lnTo>
                    <a:pt x="88040" y="197232"/>
                  </a:lnTo>
                  <a:lnTo>
                    <a:pt x="53375" y="197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032414" y="684352"/>
              <a:ext cx="484312" cy="21058"/>
            </a:xfrm>
            <a:custGeom>
              <a:avLst/>
              <a:gdLst/>
              <a:ahLst/>
              <a:cxnLst/>
              <a:rect l="0" t="0" r="0" b="0"/>
              <a:pathLst>
                <a:path w="484312" h="21058">
                  <a:moveTo>
                    <a:pt x="484311" y="21057"/>
                  </a:moveTo>
                  <a:lnTo>
                    <a:pt x="425694" y="21057"/>
                  </a:lnTo>
                  <a:lnTo>
                    <a:pt x="365978" y="12724"/>
                  </a:lnTo>
                  <a:lnTo>
                    <a:pt x="305211" y="3582"/>
                  </a:lnTo>
                  <a:lnTo>
                    <a:pt x="248848" y="707"/>
                  </a:lnTo>
                  <a:lnTo>
                    <a:pt x="187326" y="140"/>
                  </a:lnTo>
                  <a:lnTo>
                    <a:pt x="128943" y="1197"/>
                  </a:lnTo>
                  <a:lnTo>
                    <a:pt x="80579" y="6074"/>
                  </a:lnTo>
                  <a:lnTo>
                    <a:pt x="27962" y="15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47440" y="389554"/>
            <a:ext cx="4800996" cy="600125"/>
            <a:chOff x="347440" y="389554"/>
            <a:chExt cx="4800996" cy="600125"/>
          </a:xfrm>
        </p:grpSpPr>
        <p:sp>
          <p:nvSpPr>
            <p:cNvPr id="2" name="Freeform 1"/>
            <p:cNvSpPr/>
            <p:nvPr/>
          </p:nvSpPr>
          <p:spPr>
            <a:xfrm>
              <a:off x="569206" y="390431"/>
              <a:ext cx="336245" cy="409735"/>
            </a:xfrm>
            <a:custGeom>
              <a:avLst/>
              <a:gdLst/>
              <a:ahLst/>
              <a:cxnLst/>
              <a:rect l="0" t="0" r="0" b="0"/>
              <a:pathLst>
                <a:path w="336245" h="409735">
                  <a:moveTo>
                    <a:pt x="20389" y="409734"/>
                  </a:moveTo>
                  <a:lnTo>
                    <a:pt x="13154" y="382178"/>
                  </a:lnTo>
                  <a:lnTo>
                    <a:pt x="10511" y="322836"/>
                  </a:lnTo>
                  <a:lnTo>
                    <a:pt x="6934" y="272073"/>
                  </a:lnTo>
                  <a:lnTo>
                    <a:pt x="1585" y="216867"/>
                  </a:lnTo>
                  <a:lnTo>
                    <a:pt x="0" y="159176"/>
                  </a:lnTo>
                  <a:lnTo>
                    <a:pt x="2650" y="108157"/>
                  </a:lnTo>
                  <a:lnTo>
                    <a:pt x="8436" y="48997"/>
                  </a:lnTo>
                  <a:lnTo>
                    <a:pt x="9439" y="6361"/>
                  </a:lnTo>
                  <a:lnTo>
                    <a:pt x="11919" y="439"/>
                  </a:lnTo>
                  <a:lnTo>
                    <a:pt x="15912" y="0"/>
                  </a:lnTo>
                  <a:lnTo>
                    <a:pt x="20914" y="3217"/>
                  </a:lnTo>
                  <a:lnTo>
                    <a:pt x="29591" y="19270"/>
                  </a:lnTo>
                  <a:lnTo>
                    <a:pt x="50283" y="73293"/>
                  </a:lnTo>
                  <a:lnTo>
                    <a:pt x="72347" y="134669"/>
                  </a:lnTo>
                  <a:lnTo>
                    <a:pt x="92524" y="189024"/>
                  </a:lnTo>
                  <a:lnTo>
                    <a:pt x="127275" y="252380"/>
                  </a:lnTo>
                  <a:lnTo>
                    <a:pt x="166266" y="312858"/>
                  </a:lnTo>
                  <a:lnTo>
                    <a:pt x="203853" y="365002"/>
                  </a:lnTo>
                  <a:lnTo>
                    <a:pt x="222421" y="377375"/>
                  </a:lnTo>
                  <a:lnTo>
                    <a:pt x="242373" y="380535"/>
                  </a:lnTo>
                  <a:lnTo>
                    <a:pt x="252606" y="379739"/>
                  </a:lnTo>
                  <a:lnTo>
                    <a:pt x="270216" y="372617"/>
                  </a:lnTo>
                  <a:lnTo>
                    <a:pt x="285841" y="360482"/>
                  </a:lnTo>
                  <a:lnTo>
                    <a:pt x="300585" y="343391"/>
                  </a:lnTo>
                  <a:lnTo>
                    <a:pt x="316450" y="297270"/>
                  </a:lnTo>
                  <a:lnTo>
                    <a:pt x="325055" y="236784"/>
                  </a:lnTo>
                  <a:lnTo>
                    <a:pt x="334540" y="173313"/>
                  </a:lnTo>
                  <a:lnTo>
                    <a:pt x="335908" y="118192"/>
                  </a:lnTo>
                  <a:lnTo>
                    <a:pt x="336178" y="71602"/>
                  </a:lnTo>
                  <a:lnTo>
                    <a:pt x="336244" y="517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70085" y="652766"/>
              <a:ext cx="124879" cy="146895"/>
            </a:xfrm>
            <a:custGeom>
              <a:avLst/>
              <a:gdLst/>
              <a:ahLst/>
              <a:cxnLst/>
              <a:rect l="0" t="0" r="0" b="0"/>
              <a:pathLst>
                <a:path w="124879" h="146895">
                  <a:moveTo>
                    <a:pt x="9065" y="21057"/>
                  </a:moveTo>
                  <a:lnTo>
                    <a:pt x="0" y="79674"/>
                  </a:lnTo>
                  <a:lnTo>
                    <a:pt x="4559" y="120054"/>
                  </a:lnTo>
                  <a:lnTo>
                    <a:pt x="9570" y="130339"/>
                  </a:lnTo>
                  <a:lnTo>
                    <a:pt x="24497" y="144886"/>
                  </a:lnTo>
                  <a:lnTo>
                    <a:pt x="33391" y="146894"/>
                  </a:lnTo>
                  <a:lnTo>
                    <a:pt x="52632" y="142885"/>
                  </a:lnTo>
                  <a:lnTo>
                    <a:pt x="83195" y="121885"/>
                  </a:lnTo>
                  <a:lnTo>
                    <a:pt x="97773" y="100185"/>
                  </a:lnTo>
                  <a:lnTo>
                    <a:pt x="119403" y="42829"/>
                  </a:lnTo>
                  <a:lnTo>
                    <a:pt x="1248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47606" y="676736"/>
              <a:ext cx="210571" cy="133959"/>
            </a:xfrm>
            <a:custGeom>
              <a:avLst/>
              <a:gdLst/>
              <a:ahLst/>
              <a:cxnLst/>
              <a:rect l="0" t="0" r="0" b="0"/>
              <a:pathLst>
                <a:path w="210571" h="133959">
                  <a:moveTo>
                    <a:pt x="0" y="39201"/>
                  </a:moveTo>
                  <a:lnTo>
                    <a:pt x="5589" y="101294"/>
                  </a:lnTo>
                  <a:lnTo>
                    <a:pt x="6066" y="105163"/>
                  </a:lnTo>
                  <a:lnTo>
                    <a:pt x="5213" y="104233"/>
                  </a:lnTo>
                  <a:lnTo>
                    <a:pt x="3476" y="100103"/>
                  </a:lnTo>
                  <a:lnTo>
                    <a:pt x="1856" y="53788"/>
                  </a:lnTo>
                  <a:lnTo>
                    <a:pt x="5894" y="30476"/>
                  </a:lnTo>
                  <a:lnTo>
                    <a:pt x="20334" y="3211"/>
                  </a:lnTo>
                  <a:lnTo>
                    <a:pt x="27594" y="0"/>
                  </a:lnTo>
                  <a:lnTo>
                    <a:pt x="35943" y="199"/>
                  </a:lnTo>
                  <a:lnTo>
                    <a:pt x="45019" y="2671"/>
                  </a:lnTo>
                  <a:lnTo>
                    <a:pt x="52239" y="7829"/>
                  </a:lnTo>
                  <a:lnTo>
                    <a:pt x="63382" y="22918"/>
                  </a:lnTo>
                  <a:lnTo>
                    <a:pt x="76231" y="51144"/>
                  </a:lnTo>
                  <a:lnTo>
                    <a:pt x="80067" y="54182"/>
                  </a:lnTo>
                  <a:lnTo>
                    <a:pt x="83793" y="52698"/>
                  </a:lnTo>
                  <a:lnTo>
                    <a:pt x="91054" y="41690"/>
                  </a:lnTo>
                  <a:lnTo>
                    <a:pt x="98180" y="25100"/>
                  </a:lnTo>
                  <a:lnTo>
                    <a:pt x="111486" y="12267"/>
                  </a:lnTo>
                  <a:lnTo>
                    <a:pt x="119947" y="7207"/>
                  </a:lnTo>
                  <a:lnTo>
                    <a:pt x="138708" y="4705"/>
                  </a:lnTo>
                  <a:lnTo>
                    <a:pt x="148624" y="5675"/>
                  </a:lnTo>
                  <a:lnTo>
                    <a:pt x="165881" y="16112"/>
                  </a:lnTo>
                  <a:lnTo>
                    <a:pt x="196023" y="51408"/>
                  </a:lnTo>
                  <a:lnTo>
                    <a:pt x="204105" y="74652"/>
                  </a:lnTo>
                  <a:lnTo>
                    <a:pt x="210570" y="1339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10818" y="463253"/>
              <a:ext cx="197160" cy="340471"/>
            </a:xfrm>
            <a:custGeom>
              <a:avLst/>
              <a:gdLst/>
              <a:ahLst/>
              <a:cxnLst/>
              <a:rect l="0" t="0" r="0" b="0"/>
              <a:pathLst>
                <a:path w="197160" h="340471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7475" y="147810"/>
                  </a:lnTo>
                  <a:lnTo>
                    <a:pt x="26589" y="208918"/>
                  </a:lnTo>
                  <a:lnTo>
                    <a:pt x="37514" y="255314"/>
                  </a:lnTo>
                  <a:lnTo>
                    <a:pt x="38900" y="279590"/>
                  </a:lnTo>
                  <a:lnTo>
                    <a:pt x="37632" y="281150"/>
                  </a:lnTo>
                  <a:lnTo>
                    <a:pt x="35616" y="278680"/>
                  </a:lnTo>
                  <a:lnTo>
                    <a:pt x="32780" y="252848"/>
                  </a:lnTo>
                  <a:lnTo>
                    <a:pt x="37529" y="221147"/>
                  </a:lnTo>
                  <a:lnTo>
                    <a:pt x="51934" y="195117"/>
                  </a:lnTo>
                  <a:lnTo>
                    <a:pt x="60359" y="189740"/>
                  </a:lnTo>
                  <a:lnTo>
                    <a:pt x="82198" y="183765"/>
                  </a:lnTo>
                  <a:lnTo>
                    <a:pt x="104383" y="187348"/>
                  </a:lnTo>
                  <a:lnTo>
                    <a:pt x="147221" y="208713"/>
                  </a:lnTo>
                  <a:lnTo>
                    <a:pt x="173343" y="234197"/>
                  </a:lnTo>
                  <a:lnTo>
                    <a:pt x="190311" y="263974"/>
                  </a:lnTo>
                  <a:lnTo>
                    <a:pt x="197159" y="300613"/>
                  </a:lnTo>
                  <a:lnTo>
                    <a:pt x="194610" y="310373"/>
                  </a:lnTo>
                  <a:lnTo>
                    <a:pt x="189402" y="318050"/>
                  </a:lnTo>
                  <a:lnTo>
                    <a:pt x="174256" y="329699"/>
                  </a:lnTo>
                  <a:lnTo>
                    <a:pt x="155826" y="338776"/>
                  </a:lnTo>
                  <a:lnTo>
                    <a:pt x="132817" y="340470"/>
                  </a:lnTo>
                  <a:lnTo>
                    <a:pt x="7370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21388" y="618741"/>
              <a:ext cx="168457" cy="176968"/>
            </a:xfrm>
            <a:custGeom>
              <a:avLst/>
              <a:gdLst/>
              <a:ahLst/>
              <a:cxnLst/>
              <a:rect l="0" t="0" r="0" b="0"/>
              <a:pathLst>
                <a:path w="168457" h="176968">
                  <a:moveTo>
                    <a:pt x="0" y="97196"/>
                  </a:moveTo>
                  <a:lnTo>
                    <a:pt x="53875" y="79238"/>
                  </a:lnTo>
                  <a:lnTo>
                    <a:pt x="111037" y="62047"/>
                  </a:lnTo>
                  <a:lnTo>
                    <a:pt x="140395" y="45968"/>
                  </a:lnTo>
                  <a:lnTo>
                    <a:pt x="145069" y="38477"/>
                  </a:lnTo>
                  <a:lnTo>
                    <a:pt x="147143" y="20796"/>
                  </a:lnTo>
                  <a:lnTo>
                    <a:pt x="143719" y="13508"/>
                  </a:lnTo>
                  <a:lnTo>
                    <a:pt x="130556" y="2290"/>
                  </a:lnTo>
                  <a:lnTo>
                    <a:pt x="122132" y="0"/>
                  </a:lnTo>
                  <a:lnTo>
                    <a:pt x="93509" y="2367"/>
                  </a:lnTo>
                  <a:lnTo>
                    <a:pt x="73145" y="7477"/>
                  </a:lnTo>
                  <a:lnTo>
                    <a:pt x="65141" y="12817"/>
                  </a:lnTo>
                  <a:lnTo>
                    <a:pt x="53128" y="28109"/>
                  </a:lnTo>
                  <a:lnTo>
                    <a:pt x="45378" y="62038"/>
                  </a:lnTo>
                  <a:lnTo>
                    <a:pt x="43929" y="114255"/>
                  </a:lnTo>
                  <a:lnTo>
                    <a:pt x="47990" y="137533"/>
                  </a:lnTo>
                  <a:lnTo>
                    <a:pt x="59933" y="156458"/>
                  </a:lnTo>
                  <a:lnTo>
                    <a:pt x="68032" y="164780"/>
                  </a:lnTo>
                  <a:lnTo>
                    <a:pt x="89508" y="174027"/>
                  </a:lnTo>
                  <a:lnTo>
                    <a:pt x="113481" y="176967"/>
                  </a:lnTo>
                  <a:lnTo>
                    <a:pt x="168456" y="170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48103" y="610652"/>
              <a:ext cx="141784" cy="178967"/>
            </a:xfrm>
            <a:custGeom>
              <a:avLst/>
              <a:gdLst/>
              <a:ahLst/>
              <a:cxnLst/>
              <a:rect l="0" t="0" r="0" b="0"/>
              <a:pathLst>
                <a:path w="141784" h="178967">
                  <a:moveTo>
                    <a:pt x="4912" y="73700"/>
                  </a:moveTo>
                  <a:lnTo>
                    <a:pt x="8032" y="127844"/>
                  </a:lnTo>
                  <a:lnTo>
                    <a:pt x="19566" y="177202"/>
                  </a:lnTo>
                  <a:lnTo>
                    <a:pt x="20531" y="178966"/>
                  </a:lnTo>
                  <a:lnTo>
                    <a:pt x="7636" y="125725"/>
                  </a:lnTo>
                  <a:lnTo>
                    <a:pt x="0" y="93404"/>
                  </a:lnTo>
                  <a:lnTo>
                    <a:pt x="1949" y="68029"/>
                  </a:lnTo>
                  <a:lnTo>
                    <a:pt x="15213" y="33025"/>
                  </a:lnTo>
                  <a:lnTo>
                    <a:pt x="33667" y="17408"/>
                  </a:lnTo>
                  <a:lnTo>
                    <a:pt x="57466" y="7737"/>
                  </a:lnTo>
                  <a:lnTo>
                    <a:pt x="107753" y="1529"/>
                  </a:lnTo>
                  <a:lnTo>
                    <a:pt x="1417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89005" y="636649"/>
              <a:ext cx="139690" cy="164184"/>
            </a:xfrm>
            <a:custGeom>
              <a:avLst/>
              <a:gdLst/>
              <a:ahLst/>
              <a:cxnLst/>
              <a:rect l="0" t="0" r="0" b="0"/>
              <a:pathLst>
                <a:path w="139690" h="164184">
                  <a:moveTo>
                    <a:pt x="111492" y="5589"/>
                  </a:moveTo>
                  <a:lnTo>
                    <a:pt x="94724" y="0"/>
                  </a:lnTo>
                  <a:lnTo>
                    <a:pt x="77134" y="375"/>
                  </a:lnTo>
                  <a:lnTo>
                    <a:pt x="57617" y="5611"/>
                  </a:lnTo>
                  <a:lnTo>
                    <a:pt x="37245" y="15737"/>
                  </a:lnTo>
                  <a:lnTo>
                    <a:pt x="11634" y="40181"/>
                  </a:lnTo>
                  <a:lnTo>
                    <a:pt x="2770" y="62687"/>
                  </a:lnTo>
                  <a:lnTo>
                    <a:pt x="0" y="87118"/>
                  </a:lnTo>
                  <a:lnTo>
                    <a:pt x="2668" y="109674"/>
                  </a:lnTo>
                  <a:lnTo>
                    <a:pt x="16337" y="142104"/>
                  </a:lnTo>
                  <a:lnTo>
                    <a:pt x="34886" y="157119"/>
                  </a:lnTo>
                  <a:lnTo>
                    <a:pt x="46383" y="162761"/>
                  </a:lnTo>
                  <a:lnTo>
                    <a:pt x="57558" y="164183"/>
                  </a:lnTo>
                  <a:lnTo>
                    <a:pt x="79332" y="159523"/>
                  </a:lnTo>
                  <a:lnTo>
                    <a:pt x="111322" y="143746"/>
                  </a:lnTo>
                  <a:lnTo>
                    <a:pt x="126234" y="124704"/>
                  </a:lnTo>
                  <a:lnTo>
                    <a:pt x="135592" y="100643"/>
                  </a:lnTo>
                  <a:lnTo>
                    <a:pt x="139689" y="61959"/>
                  </a:lnTo>
                  <a:lnTo>
                    <a:pt x="136502" y="38831"/>
                  </a:lnTo>
                  <a:lnTo>
                    <a:pt x="128067" y="2309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56450" y="444823"/>
              <a:ext cx="101975" cy="323758"/>
            </a:xfrm>
            <a:custGeom>
              <a:avLst/>
              <a:gdLst/>
              <a:ahLst/>
              <a:cxnLst/>
              <a:rect l="0" t="0" r="0" b="0"/>
              <a:pathLst>
                <a:path w="101975" h="323758">
                  <a:moveTo>
                    <a:pt x="70389" y="323757"/>
                  </a:moveTo>
                  <a:lnTo>
                    <a:pt x="67269" y="281065"/>
                  </a:lnTo>
                  <a:lnTo>
                    <a:pt x="52430" y="226585"/>
                  </a:lnTo>
                  <a:lnTo>
                    <a:pt x="35603" y="167085"/>
                  </a:lnTo>
                  <a:lnTo>
                    <a:pt x="11692" y="104210"/>
                  </a:lnTo>
                  <a:lnTo>
                    <a:pt x="0" y="57731"/>
                  </a:lnTo>
                  <a:lnTo>
                    <a:pt x="500" y="32388"/>
                  </a:lnTo>
                  <a:lnTo>
                    <a:pt x="8522" y="9426"/>
                  </a:lnTo>
                  <a:lnTo>
                    <a:pt x="16276" y="3069"/>
                  </a:lnTo>
                  <a:lnTo>
                    <a:pt x="26125" y="0"/>
                  </a:lnTo>
                  <a:lnTo>
                    <a:pt x="59223" y="1271"/>
                  </a:lnTo>
                  <a:lnTo>
                    <a:pt x="85018" y="9057"/>
                  </a:lnTo>
                  <a:lnTo>
                    <a:pt x="101974" y="184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53139" y="65276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4"/>
                  </a:lnTo>
                  <a:lnTo>
                    <a:pt x="32960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76597" y="424152"/>
              <a:ext cx="429352" cy="319186"/>
            </a:xfrm>
            <a:custGeom>
              <a:avLst/>
              <a:gdLst/>
              <a:ahLst/>
              <a:cxnLst/>
              <a:rect l="0" t="0" r="0" b="0"/>
              <a:pathLst>
                <a:path w="429352" h="319186">
                  <a:moveTo>
                    <a:pt x="229309" y="39101"/>
                  </a:moveTo>
                  <a:lnTo>
                    <a:pt x="218131" y="22334"/>
                  </a:lnTo>
                  <a:lnTo>
                    <a:pt x="203284" y="10982"/>
                  </a:lnTo>
                  <a:lnTo>
                    <a:pt x="183817" y="3207"/>
                  </a:lnTo>
                  <a:lnTo>
                    <a:pt x="147720" y="0"/>
                  </a:lnTo>
                  <a:lnTo>
                    <a:pt x="114278" y="7109"/>
                  </a:lnTo>
                  <a:lnTo>
                    <a:pt x="92786" y="17473"/>
                  </a:lnTo>
                  <a:lnTo>
                    <a:pt x="60956" y="47641"/>
                  </a:lnTo>
                  <a:lnTo>
                    <a:pt x="28335" y="99756"/>
                  </a:lnTo>
                  <a:lnTo>
                    <a:pt x="9413" y="155111"/>
                  </a:lnTo>
                  <a:lnTo>
                    <a:pt x="0" y="211106"/>
                  </a:lnTo>
                  <a:lnTo>
                    <a:pt x="9547" y="253192"/>
                  </a:lnTo>
                  <a:lnTo>
                    <a:pt x="27194" y="284120"/>
                  </a:lnTo>
                  <a:lnTo>
                    <a:pt x="47241" y="308101"/>
                  </a:lnTo>
                  <a:lnTo>
                    <a:pt x="67282" y="316584"/>
                  </a:lnTo>
                  <a:lnTo>
                    <a:pt x="90617" y="319185"/>
                  </a:lnTo>
                  <a:lnTo>
                    <a:pt x="124654" y="312902"/>
                  </a:lnTo>
                  <a:lnTo>
                    <a:pt x="161516" y="295572"/>
                  </a:lnTo>
                  <a:lnTo>
                    <a:pt x="180072" y="278261"/>
                  </a:lnTo>
                  <a:lnTo>
                    <a:pt x="198083" y="248784"/>
                  </a:lnTo>
                  <a:lnTo>
                    <a:pt x="199133" y="239721"/>
                  </a:lnTo>
                  <a:lnTo>
                    <a:pt x="194061" y="223412"/>
                  </a:lnTo>
                  <a:lnTo>
                    <a:pt x="180888" y="211484"/>
                  </a:lnTo>
                  <a:lnTo>
                    <a:pt x="172462" y="206666"/>
                  </a:lnTo>
                  <a:lnTo>
                    <a:pt x="170354" y="204623"/>
                  </a:lnTo>
                  <a:lnTo>
                    <a:pt x="172458" y="204432"/>
                  </a:lnTo>
                  <a:lnTo>
                    <a:pt x="231713" y="207283"/>
                  </a:lnTo>
                  <a:lnTo>
                    <a:pt x="280347" y="213092"/>
                  </a:lnTo>
                  <a:lnTo>
                    <a:pt x="299176" y="225225"/>
                  </a:lnTo>
                  <a:lnTo>
                    <a:pt x="314173" y="242316"/>
                  </a:lnTo>
                  <a:lnTo>
                    <a:pt x="324738" y="261610"/>
                  </a:lnTo>
                  <a:lnTo>
                    <a:pt x="331674" y="297792"/>
                  </a:lnTo>
                  <a:lnTo>
                    <a:pt x="330308" y="303979"/>
                  </a:lnTo>
                  <a:lnTo>
                    <a:pt x="327057" y="305764"/>
                  </a:lnTo>
                  <a:lnTo>
                    <a:pt x="322551" y="304614"/>
                  </a:lnTo>
                  <a:lnTo>
                    <a:pt x="314424" y="293977"/>
                  </a:lnTo>
                  <a:lnTo>
                    <a:pt x="308082" y="276382"/>
                  </a:lnTo>
                  <a:lnTo>
                    <a:pt x="305682" y="241338"/>
                  </a:lnTo>
                  <a:lnTo>
                    <a:pt x="309266" y="219061"/>
                  </a:lnTo>
                  <a:lnTo>
                    <a:pt x="317878" y="200582"/>
                  </a:lnTo>
                  <a:lnTo>
                    <a:pt x="323450" y="192379"/>
                  </a:lnTo>
                  <a:lnTo>
                    <a:pt x="339000" y="180144"/>
                  </a:lnTo>
                  <a:lnTo>
                    <a:pt x="358779" y="171977"/>
                  </a:lnTo>
                  <a:lnTo>
                    <a:pt x="403365" y="166734"/>
                  </a:lnTo>
                  <a:lnTo>
                    <a:pt x="429351" y="1654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33549" y="614880"/>
              <a:ext cx="193498" cy="143356"/>
            </a:xfrm>
            <a:custGeom>
              <a:avLst/>
              <a:gdLst/>
              <a:ahLst/>
              <a:cxnLst/>
              <a:rect l="0" t="0" r="0" b="0"/>
              <a:pathLst>
                <a:path w="193498" h="143356">
                  <a:moveTo>
                    <a:pt x="130326" y="48415"/>
                  </a:moveTo>
                  <a:lnTo>
                    <a:pt x="120751" y="24368"/>
                  </a:lnTo>
                  <a:lnTo>
                    <a:pt x="110083" y="10041"/>
                  </a:lnTo>
                  <a:lnTo>
                    <a:pt x="91303" y="2114"/>
                  </a:lnTo>
                  <a:lnTo>
                    <a:pt x="79744" y="0"/>
                  </a:lnTo>
                  <a:lnTo>
                    <a:pt x="69699" y="931"/>
                  </a:lnTo>
                  <a:lnTo>
                    <a:pt x="52298" y="8204"/>
                  </a:lnTo>
                  <a:lnTo>
                    <a:pt x="29348" y="25452"/>
                  </a:lnTo>
                  <a:lnTo>
                    <a:pt x="13319" y="50970"/>
                  </a:lnTo>
                  <a:lnTo>
                    <a:pt x="1161" y="80757"/>
                  </a:lnTo>
                  <a:lnTo>
                    <a:pt x="0" y="101394"/>
                  </a:lnTo>
                  <a:lnTo>
                    <a:pt x="4553" y="121094"/>
                  </a:lnTo>
                  <a:lnTo>
                    <a:pt x="14376" y="137649"/>
                  </a:lnTo>
                  <a:lnTo>
                    <a:pt x="22610" y="141829"/>
                  </a:lnTo>
                  <a:lnTo>
                    <a:pt x="44238" y="143355"/>
                  </a:lnTo>
                  <a:lnTo>
                    <a:pt x="54217" y="139784"/>
                  </a:lnTo>
                  <a:lnTo>
                    <a:pt x="71543" y="126458"/>
                  </a:lnTo>
                  <a:lnTo>
                    <a:pt x="88863" y="93636"/>
                  </a:lnTo>
                  <a:lnTo>
                    <a:pt x="101403" y="59864"/>
                  </a:lnTo>
                  <a:lnTo>
                    <a:pt x="105195" y="57217"/>
                  </a:lnTo>
                  <a:lnTo>
                    <a:pt x="108893" y="60132"/>
                  </a:lnTo>
                  <a:lnTo>
                    <a:pt x="128822" y="92843"/>
                  </a:lnTo>
                  <a:lnTo>
                    <a:pt x="144866" y="106375"/>
                  </a:lnTo>
                  <a:lnTo>
                    <a:pt x="154057" y="111622"/>
                  </a:lnTo>
                  <a:lnTo>
                    <a:pt x="170509" y="114331"/>
                  </a:lnTo>
                  <a:lnTo>
                    <a:pt x="193497" y="11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48103" y="619637"/>
              <a:ext cx="136872" cy="131009"/>
            </a:xfrm>
            <a:custGeom>
              <a:avLst/>
              <a:gdLst/>
              <a:ahLst/>
              <a:cxnLst/>
              <a:rect l="0" t="0" r="0" b="0"/>
              <a:pathLst>
                <a:path w="136872" h="131009">
                  <a:moveTo>
                    <a:pt x="0" y="22601"/>
                  </a:moveTo>
                  <a:lnTo>
                    <a:pt x="5589" y="84693"/>
                  </a:lnTo>
                  <a:lnTo>
                    <a:pt x="14655" y="122627"/>
                  </a:lnTo>
                  <a:lnTo>
                    <a:pt x="14449" y="129059"/>
                  </a:lnTo>
                  <a:lnTo>
                    <a:pt x="11972" y="131008"/>
                  </a:lnTo>
                  <a:lnTo>
                    <a:pt x="7982" y="129967"/>
                  </a:lnTo>
                  <a:lnTo>
                    <a:pt x="3548" y="113213"/>
                  </a:lnTo>
                  <a:lnTo>
                    <a:pt x="701" y="60387"/>
                  </a:lnTo>
                  <a:lnTo>
                    <a:pt x="5797" y="24438"/>
                  </a:lnTo>
                  <a:lnTo>
                    <a:pt x="10884" y="15637"/>
                  </a:lnTo>
                  <a:lnTo>
                    <a:pt x="25894" y="2738"/>
                  </a:lnTo>
                  <a:lnTo>
                    <a:pt x="34810" y="0"/>
                  </a:lnTo>
                  <a:lnTo>
                    <a:pt x="54076" y="78"/>
                  </a:lnTo>
                  <a:lnTo>
                    <a:pt x="71217" y="10251"/>
                  </a:lnTo>
                  <a:lnTo>
                    <a:pt x="107298" y="48097"/>
                  </a:lnTo>
                  <a:lnTo>
                    <a:pt x="125353" y="89768"/>
                  </a:lnTo>
                  <a:lnTo>
                    <a:pt x="136871" y="127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12785" y="469455"/>
              <a:ext cx="129482" cy="320227"/>
            </a:xfrm>
            <a:custGeom>
              <a:avLst/>
              <a:gdLst/>
              <a:ahLst/>
              <a:cxnLst/>
              <a:rect l="0" t="0" r="0" b="0"/>
              <a:pathLst>
                <a:path w="129482" h="320227">
                  <a:moveTo>
                    <a:pt x="109059" y="214897"/>
                  </a:moveTo>
                  <a:lnTo>
                    <a:pt x="99484" y="190850"/>
                  </a:lnTo>
                  <a:lnTo>
                    <a:pt x="88816" y="176523"/>
                  </a:lnTo>
                  <a:lnTo>
                    <a:pt x="64067" y="160893"/>
                  </a:lnTo>
                  <a:lnTo>
                    <a:pt x="54498" y="160177"/>
                  </a:lnTo>
                  <a:lnTo>
                    <a:pt x="34507" y="165620"/>
                  </a:lnTo>
                  <a:lnTo>
                    <a:pt x="20163" y="178958"/>
                  </a:lnTo>
                  <a:lnTo>
                    <a:pt x="1422" y="216117"/>
                  </a:lnTo>
                  <a:lnTo>
                    <a:pt x="0" y="239616"/>
                  </a:lnTo>
                  <a:lnTo>
                    <a:pt x="4436" y="264487"/>
                  </a:lnTo>
                  <a:lnTo>
                    <a:pt x="20088" y="297051"/>
                  </a:lnTo>
                  <a:lnTo>
                    <a:pt x="32862" y="314191"/>
                  </a:lnTo>
                  <a:lnTo>
                    <a:pt x="40713" y="318527"/>
                  </a:lnTo>
                  <a:lnTo>
                    <a:pt x="58796" y="320226"/>
                  </a:lnTo>
                  <a:lnTo>
                    <a:pt x="67362" y="316702"/>
                  </a:lnTo>
                  <a:lnTo>
                    <a:pt x="83118" y="303427"/>
                  </a:lnTo>
                  <a:lnTo>
                    <a:pt x="99553" y="270634"/>
                  </a:lnTo>
                  <a:lnTo>
                    <a:pt x="115587" y="216461"/>
                  </a:lnTo>
                  <a:lnTo>
                    <a:pt x="126900" y="153768"/>
                  </a:lnTo>
                  <a:lnTo>
                    <a:pt x="129481" y="90388"/>
                  </a:lnTo>
                  <a:lnTo>
                    <a:pt x="121585" y="31119"/>
                  </a:lnTo>
                  <a:lnTo>
                    <a:pt x="115406" y="6876"/>
                  </a:lnTo>
                  <a:lnTo>
                    <a:pt x="109781" y="1347"/>
                  </a:lnTo>
                  <a:lnTo>
                    <a:pt x="102521" y="0"/>
                  </a:lnTo>
                  <a:lnTo>
                    <a:pt x="94172" y="1443"/>
                  </a:lnTo>
                  <a:lnTo>
                    <a:pt x="89776" y="7083"/>
                  </a:lnTo>
                  <a:lnTo>
                    <a:pt x="88005" y="62691"/>
                  </a:lnTo>
                  <a:lnTo>
                    <a:pt x="89173" y="117068"/>
                  </a:lnTo>
                  <a:lnTo>
                    <a:pt x="99455" y="169750"/>
                  </a:lnTo>
                  <a:lnTo>
                    <a:pt x="109333" y="197231"/>
                  </a:lnTo>
                  <a:lnTo>
                    <a:pt x="119588" y="214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06072" y="567542"/>
              <a:ext cx="129091" cy="297939"/>
            </a:xfrm>
            <a:custGeom>
              <a:avLst/>
              <a:gdLst/>
              <a:ahLst/>
              <a:cxnLst/>
              <a:rect l="0" t="0" r="0" b="0"/>
              <a:pathLst>
                <a:path w="129091" h="297939">
                  <a:moveTo>
                    <a:pt x="0" y="85224"/>
                  </a:moveTo>
                  <a:lnTo>
                    <a:pt x="17959" y="147505"/>
                  </a:lnTo>
                  <a:lnTo>
                    <a:pt x="31667" y="201555"/>
                  </a:lnTo>
                  <a:lnTo>
                    <a:pt x="40051" y="257292"/>
                  </a:lnTo>
                  <a:lnTo>
                    <a:pt x="47773" y="297938"/>
                  </a:lnTo>
                  <a:lnTo>
                    <a:pt x="47056" y="297223"/>
                  </a:lnTo>
                  <a:lnTo>
                    <a:pt x="45409" y="293237"/>
                  </a:lnTo>
                  <a:lnTo>
                    <a:pt x="41595" y="244813"/>
                  </a:lnTo>
                  <a:lnTo>
                    <a:pt x="33901" y="195941"/>
                  </a:lnTo>
                  <a:lnTo>
                    <a:pt x="25383" y="145585"/>
                  </a:lnTo>
                  <a:lnTo>
                    <a:pt x="21912" y="86056"/>
                  </a:lnTo>
                  <a:lnTo>
                    <a:pt x="26815" y="29237"/>
                  </a:lnTo>
                  <a:lnTo>
                    <a:pt x="31915" y="18653"/>
                  </a:lnTo>
                  <a:lnTo>
                    <a:pt x="46940" y="3775"/>
                  </a:lnTo>
                  <a:lnTo>
                    <a:pt x="55860" y="509"/>
                  </a:lnTo>
                  <a:lnTo>
                    <a:pt x="75129" y="0"/>
                  </a:lnTo>
                  <a:lnTo>
                    <a:pt x="92273" y="6793"/>
                  </a:lnTo>
                  <a:lnTo>
                    <a:pt x="100120" y="11880"/>
                  </a:lnTo>
                  <a:lnTo>
                    <a:pt x="111958" y="26890"/>
                  </a:lnTo>
                  <a:lnTo>
                    <a:pt x="129090" y="70712"/>
                  </a:lnTo>
                  <a:lnTo>
                    <a:pt x="127174" y="93982"/>
                  </a:lnTo>
                  <a:lnTo>
                    <a:pt x="118523" y="114853"/>
                  </a:lnTo>
                  <a:lnTo>
                    <a:pt x="106879" y="131928"/>
                  </a:lnTo>
                  <a:lnTo>
                    <a:pt x="98159" y="137417"/>
                  </a:lnTo>
                  <a:lnTo>
                    <a:pt x="56781" y="146227"/>
                  </a:lnTo>
                  <a:lnTo>
                    <a:pt x="31586" y="1483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77727" y="621160"/>
              <a:ext cx="165258" cy="128039"/>
            </a:xfrm>
            <a:custGeom>
              <a:avLst/>
              <a:gdLst/>
              <a:ahLst/>
              <a:cxnLst/>
              <a:rect l="0" t="0" r="0" b="0"/>
              <a:pathLst>
                <a:path w="165258" h="128039">
                  <a:moveTo>
                    <a:pt x="81029" y="73720"/>
                  </a:moveTo>
                  <a:lnTo>
                    <a:pt x="92208" y="62542"/>
                  </a:lnTo>
                  <a:lnTo>
                    <a:pt x="97696" y="44576"/>
                  </a:lnTo>
                  <a:lnTo>
                    <a:pt x="99159" y="33234"/>
                  </a:lnTo>
                  <a:lnTo>
                    <a:pt x="94546" y="14392"/>
                  </a:lnTo>
                  <a:lnTo>
                    <a:pt x="90040" y="6092"/>
                  </a:lnTo>
                  <a:lnTo>
                    <a:pt x="81188" y="1729"/>
                  </a:lnTo>
                  <a:lnTo>
                    <a:pt x="55753" y="0"/>
                  </a:lnTo>
                  <a:lnTo>
                    <a:pt x="34311" y="6251"/>
                  </a:lnTo>
                  <a:lnTo>
                    <a:pt x="25317" y="11193"/>
                  </a:lnTo>
                  <a:lnTo>
                    <a:pt x="12204" y="26043"/>
                  </a:lnTo>
                  <a:lnTo>
                    <a:pt x="3647" y="45512"/>
                  </a:lnTo>
                  <a:lnTo>
                    <a:pt x="0" y="81610"/>
                  </a:lnTo>
                  <a:lnTo>
                    <a:pt x="3292" y="104133"/>
                  </a:lnTo>
                  <a:lnTo>
                    <a:pt x="8147" y="112713"/>
                  </a:lnTo>
                  <a:lnTo>
                    <a:pt x="22901" y="125365"/>
                  </a:lnTo>
                  <a:lnTo>
                    <a:pt x="31748" y="128038"/>
                  </a:lnTo>
                  <a:lnTo>
                    <a:pt x="50938" y="127887"/>
                  </a:lnTo>
                  <a:lnTo>
                    <a:pt x="58629" y="123870"/>
                  </a:lnTo>
                  <a:lnTo>
                    <a:pt x="70293" y="110047"/>
                  </a:lnTo>
                  <a:lnTo>
                    <a:pt x="83437" y="82534"/>
                  </a:lnTo>
                  <a:lnTo>
                    <a:pt x="88484" y="79596"/>
                  </a:lnTo>
                  <a:lnTo>
                    <a:pt x="94188" y="81147"/>
                  </a:lnTo>
                  <a:lnTo>
                    <a:pt x="142236" y="113367"/>
                  </a:lnTo>
                  <a:lnTo>
                    <a:pt x="165257" y="126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57456" y="547481"/>
              <a:ext cx="90814" cy="191930"/>
            </a:xfrm>
            <a:custGeom>
              <a:avLst/>
              <a:gdLst/>
              <a:ahLst/>
              <a:cxnLst/>
              <a:rect l="0" t="0" r="0" b="0"/>
              <a:pathLst>
                <a:path w="90814" h="191930">
                  <a:moveTo>
                    <a:pt x="27642" y="105285"/>
                  </a:moveTo>
                  <a:lnTo>
                    <a:pt x="27642" y="127642"/>
                  </a:lnTo>
                  <a:lnTo>
                    <a:pt x="51362" y="189627"/>
                  </a:lnTo>
                  <a:lnTo>
                    <a:pt x="52814" y="191929"/>
                  </a:lnTo>
                  <a:lnTo>
                    <a:pt x="46739" y="165121"/>
                  </a:lnTo>
                  <a:lnTo>
                    <a:pt x="16018" y="101873"/>
                  </a:lnTo>
                  <a:lnTo>
                    <a:pt x="4928" y="75693"/>
                  </a:lnTo>
                  <a:lnTo>
                    <a:pt x="0" y="48459"/>
                  </a:lnTo>
                  <a:lnTo>
                    <a:pt x="2195" y="38156"/>
                  </a:lnTo>
                  <a:lnTo>
                    <a:pt x="7168" y="30116"/>
                  </a:lnTo>
                  <a:lnTo>
                    <a:pt x="22052" y="18065"/>
                  </a:lnTo>
                  <a:lnTo>
                    <a:pt x="50162" y="5873"/>
                  </a:lnTo>
                  <a:lnTo>
                    <a:pt x="90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9234" y="552179"/>
              <a:ext cx="119078" cy="184816"/>
            </a:xfrm>
            <a:custGeom>
              <a:avLst/>
              <a:gdLst/>
              <a:ahLst/>
              <a:cxnLst/>
              <a:rect l="0" t="0" r="0" b="0"/>
              <a:pathLst>
                <a:path w="119078" h="184816">
                  <a:moveTo>
                    <a:pt x="13792" y="100587"/>
                  </a:moveTo>
                  <a:lnTo>
                    <a:pt x="30559" y="106177"/>
                  </a:lnTo>
                  <a:lnTo>
                    <a:pt x="48150" y="105801"/>
                  </a:lnTo>
                  <a:lnTo>
                    <a:pt x="67667" y="100565"/>
                  </a:lnTo>
                  <a:lnTo>
                    <a:pt x="88039" y="90439"/>
                  </a:lnTo>
                  <a:lnTo>
                    <a:pt x="102552" y="75020"/>
                  </a:lnTo>
                  <a:lnTo>
                    <a:pt x="108060" y="65995"/>
                  </a:lnTo>
                  <a:lnTo>
                    <a:pt x="111061" y="46608"/>
                  </a:lnTo>
                  <a:lnTo>
                    <a:pt x="110223" y="36525"/>
                  </a:lnTo>
                  <a:lnTo>
                    <a:pt x="103054" y="19083"/>
                  </a:lnTo>
                  <a:lnTo>
                    <a:pt x="97866" y="11156"/>
                  </a:lnTo>
                  <a:lnTo>
                    <a:pt x="89728" y="5872"/>
                  </a:lnTo>
                  <a:lnTo>
                    <a:pt x="68208" y="0"/>
                  </a:lnTo>
                  <a:lnTo>
                    <a:pt x="58258" y="774"/>
                  </a:lnTo>
                  <a:lnTo>
                    <a:pt x="40964" y="7873"/>
                  </a:lnTo>
                  <a:lnTo>
                    <a:pt x="18073" y="25023"/>
                  </a:lnTo>
                  <a:lnTo>
                    <a:pt x="2062" y="50512"/>
                  </a:lnTo>
                  <a:lnTo>
                    <a:pt x="0" y="76382"/>
                  </a:lnTo>
                  <a:lnTo>
                    <a:pt x="4152" y="103867"/>
                  </a:lnTo>
                  <a:lnTo>
                    <a:pt x="32381" y="153893"/>
                  </a:lnTo>
                  <a:lnTo>
                    <a:pt x="52079" y="168342"/>
                  </a:lnTo>
                  <a:lnTo>
                    <a:pt x="86357" y="179934"/>
                  </a:lnTo>
                  <a:lnTo>
                    <a:pt x="119077" y="1848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11482" y="579832"/>
              <a:ext cx="126342" cy="157163"/>
            </a:xfrm>
            <a:custGeom>
              <a:avLst/>
              <a:gdLst/>
              <a:ahLst/>
              <a:cxnLst/>
              <a:rect l="0" t="0" r="0" b="0"/>
              <a:pathLst>
                <a:path w="126342" h="157163">
                  <a:moveTo>
                    <a:pt x="0" y="30820"/>
                  </a:moveTo>
                  <a:lnTo>
                    <a:pt x="0" y="89437"/>
                  </a:lnTo>
                  <a:lnTo>
                    <a:pt x="5589" y="124227"/>
                  </a:lnTo>
                  <a:lnTo>
                    <a:pt x="7235" y="125847"/>
                  </a:lnTo>
                  <a:lnTo>
                    <a:pt x="10094" y="71396"/>
                  </a:lnTo>
                  <a:lnTo>
                    <a:pt x="15989" y="27895"/>
                  </a:lnTo>
                  <a:lnTo>
                    <a:pt x="21187" y="17172"/>
                  </a:lnTo>
                  <a:lnTo>
                    <a:pt x="36323" y="2138"/>
                  </a:lnTo>
                  <a:lnTo>
                    <a:pt x="45272" y="0"/>
                  </a:lnTo>
                  <a:lnTo>
                    <a:pt x="64574" y="3864"/>
                  </a:lnTo>
                  <a:lnTo>
                    <a:pt x="89583" y="19194"/>
                  </a:lnTo>
                  <a:lnTo>
                    <a:pt x="94817" y="27749"/>
                  </a:lnTo>
                  <a:lnTo>
                    <a:pt x="109495" y="82827"/>
                  </a:lnTo>
                  <a:lnTo>
                    <a:pt x="123315" y="132902"/>
                  </a:lnTo>
                  <a:lnTo>
                    <a:pt x="126341" y="1571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22052" y="389554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9552" y="220750"/>
                  </a:lnTo>
                  <a:lnTo>
                    <a:pt x="11409" y="273248"/>
                  </a:lnTo>
                  <a:lnTo>
                    <a:pt x="21924" y="321087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69409" y="484310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5369" y="8334"/>
                  </a:lnTo>
                  <a:lnTo>
                    <a:pt x="80422" y="10095"/>
                  </a:lnTo>
                  <a:lnTo>
                    <a:pt x="34083" y="188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68878" y="526424"/>
              <a:ext cx="169036" cy="231628"/>
            </a:xfrm>
            <a:custGeom>
              <a:avLst/>
              <a:gdLst/>
              <a:ahLst/>
              <a:cxnLst/>
              <a:rect l="0" t="0" r="0" b="0"/>
              <a:pathLst>
                <a:path w="169036" h="231628">
                  <a:moveTo>
                    <a:pt x="158500" y="0"/>
                  </a:moveTo>
                  <a:lnTo>
                    <a:pt x="109569" y="3120"/>
                  </a:lnTo>
                  <a:lnTo>
                    <a:pt x="56028" y="14655"/>
                  </a:lnTo>
                  <a:lnTo>
                    <a:pt x="22463" y="30339"/>
                  </a:lnTo>
                  <a:lnTo>
                    <a:pt x="7182" y="46239"/>
                  </a:lnTo>
                  <a:lnTo>
                    <a:pt x="1469" y="55393"/>
                  </a:lnTo>
                  <a:lnTo>
                    <a:pt x="0" y="63835"/>
                  </a:lnTo>
                  <a:lnTo>
                    <a:pt x="1361" y="71803"/>
                  </a:lnTo>
                  <a:lnTo>
                    <a:pt x="4607" y="79454"/>
                  </a:lnTo>
                  <a:lnTo>
                    <a:pt x="25945" y="101401"/>
                  </a:lnTo>
                  <a:lnTo>
                    <a:pt x="47724" y="109408"/>
                  </a:lnTo>
                  <a:lnTo>
                    <a:pt x="99833" y="114549"/>
                  </a:lnTo>
                  <a:lnTo>
                    <a:pt x="135658" y="126617"/>
                  </a:lnTo>
                  <a:lnTo>
                    <a:pt x="162910" y="145011"/>
                  </a:lnTo>
                  <a:lnTo>
                    <a:pt x="167289" y="152826"/>
                  </a:lnTo>
                  <a:lnTo>
                    <a:pt x="169035" y="170868"/>
                  </a:lnTo>
                  <a:lnTo>
                    <a:pt x="162792" y="187466"/>
                  </a:lnTo>
                  <a:lnTo>
                    <a:pt x="157852" y="195167"/>
                  </a:lnTo>
                  <a:lnTo>
                    <a:pt x="143004" y="206844"/>
                  </a:lnTo>
                  <a:lnTo>
                    <a:pt x="104877" y="223872"/>
                  </a:lnTo>
                  <a:lnTo>
                    <a:pt x="50992" y="230606"/>
                  </a:lnTo>
                  <a:lnTo>
                    <a:pt x="3215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7440" y="842279"/>
              <a:ext cx="4800996" cy="147400"/>
            </a:xfrm>
            <a:custGeom>
              <a:avLst/>
              <a:gdLst/>
              <a:ahLst/>
              <a:cxnLst/>
              <a:rect l="0" t="0" r="0" b="0"/>
              <a:pathLst>
                <a:path w="4800996" h="147400">
                  <a:moveTo>
                    <a:pt x="4800995" y="0"/>
                  </a:moveTo>
                  <a:lnTo>
                    <a:pt x="4763517" y="8334"/>
                  </a:lnTo>
                  <a:lnTo>
                    <a:pt x="4706504" y="10095"/>
                  </a:lnTo>
                  <a:lnTo>
                    <a:pt x="4654558" y="3207"/>
                  </a:lnTo>
                  <a:lnTo>
                    <a:pt x="4600451" y="634"/>
                  </a:lnTo>
                  <a:lnTo>
                    <a:pt x="4539113" y="125"/>
                  </a:lnTo>
                  <a:lnTo>
                    <a:pt x="4477907" y="1195"/>
                  </a:lnTo>
                  <a:lnTo>
                    <a:pt x="4427885" y="7243"/>
                  </a:lnTo>
                  <a:lnTo>
                    <a:pt x="4377189" y="9555"/>
                  </a:lnTo>
                  <a:lnTo>
                    <a:pt x="4314425" y="10336"/>
                  </a:lnTo>
                  <a:lnTo>
                    <a:pt x="4263372" y="10472"/>
                  </a:lnTo>
                  <a:lnTo>
                    <a:pt x="4211201" y="10512"/>
                  </a:lnTo>
                  <a:lnTo>
                    <a:pt x="4155578" y="10524"/>
                  </a:lnTo>
                  <a:lnTo>
                    <a:pt x="4097763" y="10527"/>
                  </a:lnTo>
                  <a:lnTo>
                    <a:pt x="4040469" y="10528"/>
                  </a:lnTo>
                  <a:lnTo>
                    <a:pt x="3985278" y="10529"/>
                  </a:lnTo>
                  <a:lnTo>
                    <a:pt x="3936170" y="10529"/>
                  </a:lnTo>
                  <a:lnTo>
                    <a:pt x="3884574" y="13648"/>
                  </a:lnTo>
                  <a:lnTo>
                    <a:pt x="3829123" y="18862"/>
                  </a:lnTo>
                  <a:lnTo>
                    <a:pt x="3771358" y="20407"/>
                  </a:lnTo>
                  <a:lnTo>
                    <a:pt x="3717199" y="20865"/>
                  </a:lnTo>
                  <a:lnTo>
                    <a:pt x="3664107" y="21000"/>
                  </a:lnTo>
                  <a:lnTo>
                    <a:pt x="3604943" y="26635"/>
                  </a:lnTo>
                  <a:lnTo>
                    <a:pt x="3541480" y="30608"/>
                  </a:lnTo>
                  <a:lnTo>
                    <a:pt x="3482970" y="31296"/>
                  </a:lnTo>
                  <a:lnTo>
                    <a:pt x="3421180" y="31500"/>
                  </a:lnTo>
                  <a:lnTo>
                    <a:pt x="3358419" y="31560"/>
                  </a:lnTo>
                  <a:lnTo>
                    <a:pt x="3295369" y="31578"/>
                  </a:lnTo>
                  <a:lnTo>
                    <a:pt x="3253283" y="31583"/>
                  </a:lnTo>
                  <a:lnTo>
                    <a:pt x="3208062" y="34704"/>
                  </a:lnTo>
                  <a:lnTo>
                    <a:pt x="3161838" y="38821"/>
                  </a:lnTo>
                  <a:lnTo>
                    <a:pt x="3098692" y="42308"/>
                  </a:lnTo>
                  <a:lnTo>
                    <a:pt x="3046967" y="49061"/>
                  </a:lnTo>
                  <a:lnTo>
                    <a:pt x="2990567" y="51581"/>
                  </a:lnTo>
                  <a:lnTo>
                    <a:pt x="2939671" y="52328"/>
                  </a:lnTo>
                  <a:lnTo>
                    <a:pt x="2897103" y="52503"/>
                  </a:lnTo>
                  <a:lnTo>
                    <a:pt x="2850888" y="52581"/>
                  </a:lnTo>
                  <a:lnTo>
                    <a:pt x="2801882" y="52615"/>
                  </a:lnTo>
                  <a:lnTo>
                    <a:pt x="2748906" y="52631"/>
                  </a:lnTo>
                  <a:lnTo>
                    <a:pt x="2694412" y="58228"/>
                  </a:lnTo>
                  <a:lnTo>
                    <a:pt x="2636153" y="62195"/>
                  </a:lnTo>
                  <a:lnTo>
                    <a:pt x="2590164" y="64052"/>
                  </a:lnTo>
                  <a:lnTo>
                    <a:pt x="2529745" y="70321"/>
                  </a:lnTo>
                  <a:lnTo>
                    <a:pt x="2480647" y="72699"/>
                  </a:lnTo>
                  <a:lnTo>
                    <a:pt x="2422135" y="73502"/>
                  </a:lnTo>
                  <a:lnTo>
                    <a:pt x="2365517" y="73661"/>
                  </a:lnTo>
                  <a:lnTo>
                    <a:pt x="2308103" y="73692"/>
                  </a:lnTo>
                  <a:lnTo>
                    <a:pt x="2244770" y="73698"/>
                  </a:lnTo>
                  <a:lnTo>
                    <a:pt x="2186852" y="79289"/>
                  </a:lnTo>
                  <a:lnTo>
                    <a:pt x="2126842" y="83253"/>
                  </a:lnTo>
                  <a:lnTo>
                    <a:pt x="2066470" y="83939"/>
                  </a:lnTo>
                  <a:lnTo>
                    <a:pt x="2017387" y="85312"/>
                  </a:lnTo>
                  <a:lnTo>
                    <a:pt x="1955761" y="92545"/>
                  </a:lnTo>
                  <a:lnTo>
                    <a:pt x="1893198" y="94320"/>
                  </a:lnTo>
                  <a:lnTo>
                    <a:pt x="1851767" y="94563"/>
                  </a:lnTo>
                  <a:lnTo>
                    <a:pt x="1788305" y="94699"/>
                  </a:lnTo>
                  <a:lnTo>
                    <a:pt x="1724940" y="94745"/>
                  </a:lnTo>
                  <a:lnTo>
                    <a:pt x="1675987" y="94753"/>
                  </a:lnTo>
                  <a:lnTo>
                    <a:pt x="1613259" y="94756"/>
                  </a:lnTo>
                  <a:lnTo>
                    <a:pt x="1559578" y="94757"/>
                  </a:lnTo>
                  <a:lnTo>
                    <a:pt x="1499518" y="95927"/>
                  </a:lnTo>
                  <a:lnTo>
                    <a:pt x="1442594" y="103090"/>
                  </a:lnTo>
                  <a:lnTo>
                    <a:pt x="1386290" y="104852"/>
                  </a:lnTo>
                  <a:lnTo>
                    <a:pt x="1330108" y="105200"/>
                  </a:lnTo>
                  <a:lnTo>
                    <a:pt x="1273950" y="105268"/>
                  </a:lnTo>
                  <a:lnTo>
                    <a:pt x="1217797" y="105282"/>
                  </a:lnTo>
                  <a:lnTo>
                    <a:pt x="1158915" y="110874"/>
                  </a:lnTo>
                  <a:lnTo>
                    <a:pt x="1106373" y="114350"/>
                  </a:lnTo>
                  <a:lnTo>
                    <a:pt x="1044402" y="115380"/>
                  </a:lnTo>
                  <a:lnTo>
                    <a:pt x="990945" y="115685"/>
                  </a:lnTo>
                  <a:lnTo>
                    <a:pt x="947738" y="115757"/>
                  </a:lnTo>
                  <a:lnTo>
                    <a:pt x="898509" y="115788"/>
                  </a:lnTo>
                  <a:lnTo>
                    <a:pt x="849333" y="115803"/>
                  </a:lnTo>
                  <a:lnTo>
                    <a:pt x="792377" y="115810"/>
                  </a:lnTo>
                  <a:lnTo>
                    <a:pt x="734687" y="115813"/>
                  </a:lnTo>
                  <a:lnTo>
                    <a:pt x="684318" y="115813"/>
                  </a:lnTo>
                  <a:lnTo>
                    <a:pt x="622991" y="115814"/>
                  </a:lnTo>
                  <a:lnTo>
                    <a:pt x="576752" y="115814"/>
                  </a:lnTo>
                  <a:lnTo>
                    <a:pt x="514041" y="115814"/>
                  </a:lnTo>
                  <a:lnTo>
                    <a:pt x="459584" y="115814"/>
                  </a:lnTo>
                  <a:lnTo>
                    <a:pt x="405235" y="118933"/>
                  </a:lnTo>
                  <a:lnTo>
                    <a:pt x="353256" y="124147"/>
                  </a:lnTo>
                  <a:lnTo>
                    <a:pt x="293402" y="125692"/>
                  </a:lnTo>
                  <a:lnTo>
                    <a:pt x="237452" y="126149"/>
                  </a:lnTo>
                  <a:lnTo>
                    <a:pt x="185000" y="129405"/>
                  </a:lnTo>
                  <a:lnTo>
                    <a:pt x="131244" y="134659"/>
                  </a:lnTo>
                  <a:lnTo>
                    <a:pt x="76747" y="142023"/>
                  </a:lnTo>
                  <a:lnTo>
                    <a:pt x="14150" y="1466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86164" y="1234800"/>
            <a:ext cx="619370" cy="491874"/>
            <a:chOff x="686164" y="1234800"/>
            <a:chExt cx="619370" cy="491874"/>
          </a:xfrm>
        </p:grpSpPr>
        <p:sp>
          <p:nvSpPr>
            <p:cNvPr id="25" name="Freeform 24"/>
            <p:cNvSpPr/>
            <p:nvPr/>
          </p:nvSpPr>
          <p:spPr>
            <a:xfrm>
              <a:off x="686164" y="1234800"/>
              <a:ext cx="177173" cy="333947"/>
            </a:xfrm>
            <a:custGeom>
              <a:avLst/>
              <a:gdLst/>
              <a:ahLst/>
              <a:cxnLst/>
              <a:rect l="0" t="0" r="0" b="0"/>
              <a:pathLst>
                <a:path w="177173" h="333947">
                  <a:moveTo>
                    <a:pt x="50830" y="28619"/>
                  </a:moveTo>
                  <a:lnTo>
                    <a:pt x="36359" y="62241"/>
                  </a:lnTo>
                  <a:lnTo>
                    <a:pt x="31074" y="113943"/>
                  </a:lnTo>
                  <a:lnTo>
                    <a:pt x="30030" y="174805"/>
                  </a:lnTo>
                  <a:lnTo>
                    <a:pt x="21419" y="228681"/>
                  </a:lnTo>
                  <a:lnTo>
                    <a:pt x="8453" y="286983"/>
                  </a:lnTo>
                  <a:lnTo>
                    <a:pt x="3920" y="303715"/>
                  </a:lnTo>
                  <a:lnTo>
                    <a:pt x="4349" y="303263"/>
                  </a:lnTo>
                  <a:lnTo>
                    <a:pt x="5805" y="299453"/>
                  </a:lnTo>
                  <a:lnTo>
                    <a:pt x="0" y="247024"/>
                  </a:lnTo>
                  <a:lnTo>
                    <a:pt x="4135" y="193034"/>
                  </a:lnTo>
                  <a:lnTo>
                    <a:pt x="15047" y="137309"/>
                  </a:lnTo>
                  <a:lnTo>
                    <a:pt x="21535" y="81241"/>
                  </a:lnTo>
                  <a:lnTo>
                    <a:pt x="33572" y="42261"/>
                  </a:lnTo>
                  <a:lnTo>
                    <a:pt x="58600" y="3238"/>
                  </a:lnTo>
                  <a:lnTo>
                    <a:pt x="65369" y="0"/>
                  </a:lnTo>
                  <a:lnTo>
                    <a:pt x="72221" y="181"/>
                  </a:lnTo>
                  <a:lnTo>
                    <a:pt x="79129" y="2642"/>
                  </a:lnTo>
                  <a:lnTo>
                    <a:pt x="84904" y="8961"/>
                  </a:lnTo>
                  <a:lnTo>
                    <a:pt x="102578" y="52725"/>
                  </a:lnTo>
                  <a:lnTo>
                    <a:pt x="117334" y="112020"/>
                  </a:lnTo>
                  <a:lnTo>
                    <a:pt x="131514" y="172822"/>
                  </a:lnTo>
                  <a:lnTo>
                    <a:pt x="142067" y="221604"/>
                  </a:lnTo>
                  <a:lnTo>
                    <a:pt x="156113" y="277483"/>
                  </a:lnTo>
                  <a:lnTo>
                    <a:pt x="177172" y="333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5409" y="1444734"/>
              <a:ext cx="147400" cy="29256"/>
            </a:xfrm>
            <a:custGeom>
              <a:avLst/>
              <a:gdLst/>
              <a:ahLst/>
              <a:cxnLst/>
              <a:rect l="0" t="0" r="0" b="0"/>
              <a:pathLst>
                <a:path w="147400" h="29256">
                  <a:moveTo>
                    <a:pt x="147399" y="29255"/>
                  </a:moveTo>
                  <a:lnTo>
                    <a:pt x="103436" y="5536"/>
                  </a:lnTo>
                  <a:lnTo>
                    <a:pt x="67562" y="0"/>
                  </a:lnTo>
                  <a:lnTo>
                    <a:pt x="17346" y="6310"/>
                  </a:lnTo>
                  <a:lnTo>
                    <a:pt x="0" y="8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98451" y="1424497"/>
              <a:ext cx="209975" cy="302177"/>
            </a:xfrm>
            <a:custGeom>
              <a:avLst/>
              <a:gdLst/>
              <a:ahLst/>
              <a:cxnLst/>
              <a:rect l="0" t="0" r="0" b="0"/>
              <a:pathLst>
                <a:path w="209975" h="302177">
                  <a:moveTo>
                    <a:pt x="122813" y="70549"/>
                  </a:moveTo>
                  <a:lnTo>
                    <a:pt x="128402" y="53782"/>
                  </a:lnTo>
                  <a:lnTo>
                    <a:pt x="128027" y="36191"/>
                  </a:lnTo>
                  <a:lnTo>
                    <a:pt x="126289" y="26587"/>
                  </a:lnTo>
                  <a:lnTo>
                    <a:pt x="121621" y="19014"/>
                  </a:lnTo>
                  <a:lnTo>
                    <a:pt x="107075" y="7480"/>
                  </a:lnTo>
                  <a:lnTo>
                    <a:pt x="67977" y="0"/>
                  </a:lnTo>
                  <a:lnTo>
                    <a:pt x="42289" y="4489"/>
                  </a:lnTo>
                  <a:lnTo>
                    <a:pt x="30526" y="8961"/>
                  </a:lnTo>
                  <a:lnTo>
                    <a:pt x="14336" y="23290"/>
                  </a:lnTo>
                  <a:lnTo>
                    <a:pt x="8381" y="32024"/>
                  </a:lnTo>
                  <a:lnTo>
                    <a:pt x="0" y="66673"/>
                  </a:lnTo>
                  <a:lnTo>
                    <a:pt x="2333" y="77324"/>
                  </a:lnTo>
                  <a:lnTo>
                    <a:pt x="21214" y="103492"/>
                  </a:lnTo>
                  <a:lnTo>
                    <a:pt x="35154" y="118726"/>
                  </a:lnTo>
                  <a:lnTo>
                    <a:pt x="43317" y="122554"/>
                  </a:lnTo>
                  <a:lnTo>
                    <a:pt x="61745" y="123688"/>
                  </a:lnTo>
                  <a:lnTo>
                    <a:pt x="91850" y="117750"/>
                  </a:lnTo>
                  <a:lnTo>
                    <a:pt x="99832" y="112545"/>
                  </a:lnTo>
                  <a:lnTo>
                    <a:pt x="130734" y="74736"/>
                  </a:lnTo>
                  <a:lnTo>
                    <a:pt x="136282" y="74510"/>
                  </a:lnTo>
                  <a:lnTo>
                    <a:pt x="141151" y="79039"/>
                  </a:lnTo>
                  <a:lnTo>
                    <a:pt x="169465" y="131545"/>
                  </a:lnTo>
                  <a:lnTo>
                    <a:pt x="198077" y="191665"/>
                  </a:lnTo>
                  <a:lnTo>
                    <a:pt x="209974" y="226928"/>
                  </a:lnTo>
                  <a:lnTo>
                    <a:pt x="207955" y="248846"/>
                  </a:lnTo>
                  <a:lnTo>
                    <a:pt x="204141" y="259603"/>
                  </a:lnTo>
                  <a:lnTo>
                    <a:pt x="190544" y="274676"/>
                  </a:lnTo>
                  <a:lnTo>
                    <a:pt x="182005" y="280333"/>
                  </a:lnTo>
                  <a:lnTo>
                    <a:pt x="120207" y="289413"/>
                  </a:lnTo>
                  <a:lnTo>
                    <a:pt x="63633" y="294325"/>
                  </a:lnTo>
                  <a:lnTo>
                    <a:pt x="28056" y="302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05239" y="1386563"/>
              <a:ext cx="200295" cy="219953"/>
            </a:xfrm>
            <a:custGeom>
              <a:avLst/>
              <a:gdLst/>
              <a:ahLst/>
              <a:cxnLst/>
              <a:rect l="0" t="0" r="0" b="0"/>
              <a:pathLst>
                <a:path w="200295" h="219953">
                  <a:moveTo>
                    <a:pt x="21310" y="97955"/>
                  </a:moveTo>
                  <a:lnTo>
                    <a:pt x="70241" y="94835"/>
                  </a:lnTo>
                  <a:lnTo>
                    <a:pt x="123782" y="83300"/>
                  </a:lnTo>
                  <a:lnTo>
                    <a:pt x="157347" y="67616"/>
                  </a:lnTo>
                  <a:lnTo>
                    <a:pt x="163474" y="60182"/>
                  </a:lnTo>
                  <a:lnTo>
                    <a:pt x="166389" y="51716"/>
                  </a:lnTo>
                  <a:lnTo>
                    <a:pt x="167162" y="42562"/>
                  </a:lnTo>
                  <a:lnTo>
                    <a:pt x="164168" y="34120"/>
                  </a:lnTo>
                  <a:lnTo>
                    <a:pt x="151483" y="18501"/>
                  </a:lnTo>
                  <a:lnTo>
                    <a:pt x="124610" y="2143"/>
                  </a:lnTo>
                  <a:lnTo>
                    <a:pt x="104656" y="0"/>
                  </a:lnTo>
                  <a:lnTo>
                    <a:pt x="63250" y="8156"/>
                  </a:lnTo>
                  <a:lnTo>
                    <a:pt x="31787" y="28844"/>
                  </a:lnTo>
                  <a:lnTo>
                    <a:pt x="5827" y="62789"/>
                  </a:lnTo>
                  <a:lnTo>
                    <a:pt x="0" y="85835"/>
                  </a:lnTo>
                  <a:lnTo>
                    <a:pt x="5792" y="129226"/>
                  </a:lnTo>
                  <a:lnTo>
                    <a:pt x="26607" y="170422"/>
                  </a:lnTo>
                  <a:lnTo>
                    <a:pt x="39652" y="187094"/>
                  </a:lnTo>
                  <a:lnTo>
                    <a:pt x="71328" y="209634"/>
                  </a:lnTo>
                  <a:lnTo>
                    <a:pt x="110349" y="219952"/>
                  </a:lnTo>
                  <a:lnTo>
                    <a:pt x="169183" y="216203"/>
                  </a:lnTo>
                  <a:lnTo>
                    <a:pt x="200294" y="213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05409" y="1021264"/>
            <a:ext cx="4235803" cy="3717120"/>
            <a:chOff x="705409" y="1021264"/>
            <a:chExt cx="4235803" cy="3717120"/>
          </a:xfrm>
        </p:grpSpPr>
        <p:sp>
          <p:nvSpPr>
            <p:cNvPr id="30" name="Freeform 29"/>
            <p:cNvSpPr/>
            <p:nvPr/>
          </p:nvSpPr>
          <p:spPr>
            <a:xfrm>
              <a:off x="2352414" y="1098027"/>
              <a:ext cx="159653" cy="359230"/>
            </a:xfrm>
            <a:custGeom>
              <a:avLst/>
              <a:gdLst/>
              <a:ahLst/>
              <a:cxnLst/>
              <a:rect l="0" t="0" r="0" b="0"/>
              <a:pathLst>
                <a:path w="159653" h="359230">
                  <a:moveTo>
                    <a:pt x="16497" y="70636"/>
                  </a:moveTo>
                  <a:lnTo>
                    <a:pt x="10908" y="87403"/>
                  </a:lnTo>
                  <a:lnTo>
                    <a:pt x="15350" y="141322"/>
                  </a:lnTo>
                  <a:lnTo>
                    <a:pt x="24216" y="189976"/>
                  </a:lnTo>
                  <a:lnTo>
                    <a:pt x="37693" y="252050"/>
                  </a:lnTo>
                  <a:lnTo>
                    <a:pt x="46031" y="314701"/>
                  </a:lnTo>
                  <a:lnTo>
                    <a:pt x="53064" y="352351"/>
                  </a:lnTo>
                  <a:lnTo>
                    <a:pt x="52574" y="357882"/>
                  </a:lnTo>
                  <a:lnTo>
                    <a:pt x="49907" y="359229"/>
                  </a:lnTo>
                  <a:lnTo>
                    <a:pt x="45790" y="357788"/>
                  </a:lnTo>
                  <a:lnTo>
                    <a:pt x="38095" y="343708"/>
                  </a:lnTo>
                  <a:lnTo>
                    <a:pt x="21248" y="290476"/>
                  </a:lnTo>
                  <a:lnTo>
                    <a:pt x="11534" y="230015"/>
                  </a:lnTo>
                  <a:lnTo>
                    <a:pt x="7068" y="171095"/>
                  </a:lnTo>
                  <a:lnTo>
                    <a:pt x="3067" y="113183"/>
                  </a:lnTo>
                  <a:lnTo>
                    <a:pt x="0" y="84866"/>
                  </a:lnTo>
                  <a:lnTo>
                    <a:pt x="2536" y="56683"/>
                  </a:lnTo>
                  <a:lnTo>
                    <a:pt x="10682" y="34799"/>
                  </a:lnTo>
                  <a:lnTo>
                    <a:pt x="16130" y="25688"/>
                  </a:lnTo>
                  <a:lnTo>
                    <a:pt x="31542" y="12444"/>
                  </a:lnTo>
                  <a:lnTo>
                    <a:pt x="51260" y="3829"/>
                  </a:lnTo>
                  <a:lnTo>
                    <a:pt x="75621" y="0"/>
                  </a:lnTo>
                  <a:lnTo>
                    <a:pt x="95807" y="4537"/>
                  </a:lnTo>
                  <a:lnTo>
                    <a:pt x="127830" y="26514"/>
                  </a:lnTo>
                  <a:lnTo>
                    <a:pt x="149571" y="57693"/>
                  </a:lnTo>
                  <a:lnTo>
                    <a:pt x="159652" y="96567"/>
                  </a:lnTo>
                  <a:lnTo>
                    <a:pt x="157050" y="137721"/>
                  </a:lnTo>
                  <a:lnTo>
                    <a:pt x="148765" y="159333"/>
                  </a:lnTo>
                  <a:lnTo>
                    <a:pt x="136114" y="176737"/>
                  </a:lnTo>
                  <a:lnTo>
                    <a:pt x="109261" y="198519"/>
                  </a:lnTo>
                  <a:lnTo>
                    <a:pt x="82588" y="212902"/>
                  </a:lnTo>
                  <a:lnTo>
                    <a:pt x="69140" y="2285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95253" y="1323557"/>
              <a:ext cx="113987" cy="150433"/>
            </a:xfrm>
            <a:custGeom>
              <a:avLst/>
              <a:gdLst/>
              <a:ahLst/>
              <a:cxnLst/>
              <a:rect l="0" t="0" r="0" b="0"/>
              <a:pathLst>
                <a:path w="113987" h="150433">
                  <a:moveTo>
                    <a:pt x="0" y="76733"/>
                  </a:moveTo>
                  <a:lnTo>
                    <a:pt x="54145" y="85066"/>
                  </a:lnTo>
                  <a:lnTo>
                    <a:pt x="80217" y="83946"/>
                  </a:lnTo>
                  <a:lnTo>
                    <a:pt x="103502" y="75649"/>
                  </a:lnTo>
                  <a:lnTo>
                    <a:pt x="109946" y="67822"/>
                  </a:lnTo>
                  <a:lnTo>
                    <a:pt x="113072" y="57924"/>
                  </a:lnTo>
                  <a:lnTo>
                    <a:pt x="113986" y="46646"/>
                  </a:lnTo>
                  <a:lnTo>
                    <a:pt x="108762" y="27876"/>
                  </a:lnTo>
                  <a:lnTo>
                    <a:pt x="104094" y="19595"/>
                  </a:lnTo>
                  <a:lnTo>
                    <a:pt x="89548" y="7274"/>
                  </a:lnTo>
                  <a:lnTo>
                    <a:pt x="80756" y="2351"/>
                  </a:lnTo>
                  <a:lnTo>
                    <a:pt x="58509" y="0"/>
                  </a:lnTo>
                  <a:lnTo>
                    <a:pt x="46025" y="1011"/>
                  </a:lnTo>
                  <a:lnTo>
                    <a:pt x="36533" y="6365"/>
                  </a:lnTo>
                  <a:lnTo>
                    <a:pt x="22866" y="24791"/>
                  </a:lnTo>
                  <a:lnTo>
                    <a:pt x="8595" y="55883"/>
                  </a:lnTo>
                  <a:lnTo>
                    <a:pt x="6940" y="76825"/>
                  </a:lnTo>
                  <a:lnTo>
                    <a:pt x="11274" y="96661"/>
                  </a:lnTo>
                  <a:lnTo>
                    <a:pt x="20999" y="113276"/>
                  </a:lnTo>
                  <a:lnTo>
                    <a:pt x="45217" y="135783"/>
                  </a:lnTo>
                  <a:lnTo>
                    <a:pt x="64550" y="143922"/>
                  </a:lnTo>
                  <a:lnTo>
                    <a:pt x="94757" y="150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84694" y="1346936"/>
              <a:ext cx="129295" cy="118868"/>
            </a:xfrm>
            <a:custGeom>
              <a:avLst/>
              <a:gdLst/>
              <a:ahLst/>
              <a:cxnLst/>
              <a:rect l="0" t="0" r="0" b="0"/>
              <a:pathLst>
                <a:path w="129295" h="118868">
                  <a:moveTo>
                    <a:pt x="126414" y="42825"/>
                  </a:moveTo>
                  <a:lnTo>
                    <a:pt x="120825" y="26058"/>
                  </a:lnTo>
                  <a:lnTo>
                    <a:pt x="108723" y="11586"/>
                  </a:lnTo>
                  <a:lnTo>
                    <a:pt x="100582" y="4452"/>
                  </a:lnTo>
                  <a:lnTo>
                    <a:pt x="90475" y="865"/>
                  </a:lnTo>
                  <a:lnTo>
                    <a:pt x="66768" y="0"/>
                  </a:lnTo>
                  <a:lnTo>
                    <a:pt x="32702" y="11679"/>
                  </a:lnTo>
                  <a:lnTo>
                    <a:pt x="5971" y="29957"/>
                  </a:lnTo>
                  <a:lnTo>
                    <a:pt x="1665" y="38926"/>
                  </a:lnTo>
                  <a:lnTo>
                    <a:pt x="0" y="61369"/>
                  </a:lnTo>
                  <a:lnTo>
                    <a:pt x="11230" y="94723"/>
                  </a:lnTo>
                  <a:lnTo>
                    <a:pt x="29208" y="109955"/>
                  </a:lnTo>
                  <a:lnTo>
                    <a:pt x="40553" y="115654"/>
                  </a:lnTo>
                  <a:lnTo>
                    <a:pt x="65637" y="118867"/>
                  </a:lnTo>
                  <a:lnTo>
                    <a:pt x="90043" y="115226"/>
                  </a:lnTo>
                  <a:lnTo>
                    <a:pt x="108690" y="105809"/>
                  </a:lnTo>
                  <a:lnTo>
                    <a:pt x="121656" y="90705"/>
                  </a:lnTo>
                  <a:lnTo>
                    <a:pt x="126752" y="81764"/>
                  </a:lnTo>
                  <a:lnTo>
                    <a:pt x="129294" y="62471"/>
                  </a:lnTo>
                  <a:lnTo>
                    <a:pt x="126524" y="44538"/>
                  </a:lnTo>
                  <a:lnTo>
                    <a:pt x="115886" y="21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53222" y="1326465"/>
              <a:ext cx="116322" cy="318432"/>
            </a:xfrm>
            <a:custGeom>
              <a:avLst/>
              <a:gdLst/>
              <a:ahLst/>
              <a:cxnLst/>
              <a:rect l="0" t="0" r="0" b="0"/>
              <a:pathLst>
                <a:path w="116322" h="318432">
                  <a:moveTo>
                    <a:pt x="0" y="94882"/>
                  </a:moveTo>
                  <a:lnTo>
                    <a:pt x="28681" y="148757"/>
                  </a:lnTo>
                  <a:lnTo>
                    <a:pt x="54615" y="205918"/>
                  </a:lnTo>
                  <a:lnTo>
                    <a:pt x="70378" y="265828"/>
                  </a:lnTo>
                  <a:lnTo>
                    <a:pt x="69596" y="303070"/>
                  </a:lnTo>
                  <a:lnTo>
                    <a:pt x="67455" y="314392"/>
                  </a:lnTo>
                  <a:lnTo>
                    <a:pt x="64857" y="318431"/>
                  </a:lnTo>
                  <a:lnTo>
                    <a:pt x="61956" y="317614"/>
                  </a:lnTo>
                  <a:lnTo>
                    <a:pt x="55612" y="307348"/>
                  </a:lnTo>
                  <a:lnTo>
                    <a:pt x="35048" y="244816"/>
                  </a:lnTo>
                  <a:lnTo>
                    <a:pt x="23131" y="184383"/>
                  </a:lnTo>
                  <a:lnTo>
                    <a:pt x="13061" y="130802"/>
                  </a:lnTo>
                  <a:lnTo>
                    <a:pt x="2927" y="78970"/>
                  </a:lnTo>
                  <a:lnTo>
                    <a:pt x="3987" y="36355"/>
                  </a:lnTo>
                  <a:lnTo>
                    <a:pt x="6168" y="24278"/>
                  </a:lnTo>
                  <a:lnTo>
                    <a:pt x="11131" y="15057"/>
                  </a:lnTo>
                  <a:lnTo>
                    <a:pt x="26004" y="1692"/>
                  </a:lnTo>
                  <a:lnTo>
                    <a:pt x="36054" y="0"/>
                  </a:lnTo>
                  <a:lnTo>
                    <a:pt x="59698" y="4359"/>
                  </a:lnTo>
                  <a:lnTo>
                    <a:pt x="79565" y="17215"/>
                  </a:lnTo>
                  <a:lnTo>
                    <a:pt x="111383" y="54064"/>
                  </a:lnTo>
                  <a:lnTo>
                    <a:pt x="115200" y="64160"/>
                  </a:lnTo>
                  <a:lnTo>
                    <a:pt x="116321" y="84737"/>
                  </a:lnTo>
                  <a:lnTo>
                    <a:pt x="112642" y="92798"/>
                  </a:lnTo>
                  <a:lnTo>
                    <a:pt x="99197" y="104874"/>
                  </a:lnTo>
                  <a:lnTo>
                    <a:pt x="78402" y="111021"/>
                  </a:lnTo>
                  <a:lnTo>
                    <a:pt x="31586" y="1159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15613" y="1158134"/>
              <a:ext cx="195579" cy="284271"/>
            </a:xfrm>
            <a:custGeom>
              <a:avLst/>
              <a:gdLst/>
              <a:ahLst/>
              <a:cxnLst/>
              <a:rect l="0" t="0" r="0" b="0"/>
              <a:pathLst>
                <a:path w="195579" h="284271">
                  <a:moveTo>
                    <a:pt x="6065" y="0"/>
                  </a:moveTo>
                  <a:lnTo>
                    <a:pt x="0" y="34792"/>
                  </a:lnTo>
                  <a:lnTo>
                    <a:pt x="7640" y="96776"/>
                  </a:lnTo>
                  <a:lnTo>
                    <a:pt x="17060" y="147998"/>
                  </a:lnTo>
                  <a:lnTo>
                    <a:pt x="27260" y="197099"/>
                  </a:lnTo>
                  <a:lnTo>
                    <a:pt x="43518" y="260486"/>
                  </a:lnTo>
                  <a:lnTo>
                    <a:pt x="45072" y="259055"/>
                  </a:lnTo>
                  <a:lnTo>
                    <a:pt x="46108" y="253422"/>
                  </a:lnTo>
                  <a:lnTo>
                    <a:pt x="64333" y="228726"/>
                  </a:lnTo>
                  <a:lnTo>
                    <a:pt x="91960" y="210361"/>
                  </a:lnTo>
                  <a:lnTo>
                    <a:pt x="153611" y="186293"/>
                  </a:lnTo>
                  <a:lnTo>
                    <a:pt x="179504" y="169972"/>
                  </a:lnTo>
                  <a:lnTo>
                    <a:pt x="183692" y="161278"/>
                  </a:lnTo>
                  <a:lnTo>
                    <a:pt x="185226" y="139140"/>
                  </a:lnTo>
                  <a:lnTo>
                    <a:pt x="181658" y="130195"/>
                  </a:lnTo>
                  <a:lnTo>
                    <a:pt x="168335" y="117136"/>
                  </a:lnTo>
                  <a:lnTo>
                    <a:pt x="141103" y="103207"/>
                  </a:lnTo>
                  <a:lnTo>
                    <a:pt x="131186" y="102730"/>
                  </a:lnTo>
                  <a:lnTo>
                    <a:pt x="110807" y="108439"/>
                  </a:lnTo>
                  <a:lnTo>
                    <a:pt x="85193" y="124807"/>
                  </a:lnTo>
                  <a:lnTo>
                    <a:pt x="73209" y="143987"/>
                  </a:lnTo>
                  <a:lnTo>
                    <a:pt x="68375" y="155653"/>
                  </a:lnTo>
                  <a:lnTo>
                    <a:pt x="66124" y="181093"/>
                  </a:lnTo>
                  <a:lnTo>
                    <a:pt x="70193" y="206828"/>
                  </a:lnTo>
                  <a:lnTo>
                    <a:pt x="85637" y="239877"/>
                  </a:lnTo>
                  <a:lnTo>
                    <a:pt x="98362" y="257131"/>
                  </a:lnTo>
                  <a:lnTo>
                    <a:pt x="118056" y="269478"/>
                  </a:lnTo>
                  <a:lnTo>
                    <a:pt x="142407" y="277696"/>
                  </a:lnTo>
                  <a:lnTo>
                    <a:pt x="19557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86588" y="1116020"/>
              <a:ext cx="124687" cy="368499"/>
            </a:xfrm>
            <a:custGeom>
              <a:avLst/>
              <a:gdLst/>
              <a:ahLst/>
              <a:cxnLst/>
              <a:rect l="0" t="0" r="0" b="0"/>
              <a:pathLst>
                <a:path w="124687" h="368499">
                  <a:moveTo>
                    <a:pt x="124686" y="0"/>
                  </a:moveTo>
                  <a:lnTo>
                    <a:pt x="86313" y="29309"/>
                  </a:lnTo>
                  <a:lnTo>
                    <a:pt x="43988" y="84953"/>
                  </a:lnTo>
                  <a:lnTo>
                    <a:pt x="17208" y="140086"/>
                  </a:lnTo>
                  <a:lnTo>
                    <a:pt x="6728" y="167545"/>
                  </a:lnTo>
                  <a:lnTo>
                    <a:pt x="0" y="229714"/>
                  </a:lnTo>
                  <a:lnTo>
                    <a:pt x="1420" y="257683"/>
                  </a:lnTo>
                  <a:lnTo>
                    <a:pt x="22160" y="315127"/>
                  </a:lnTo>
                  <a:lnTo>
                    <a:pt x="35835" y="333469"/>
                  </a:lnTo>
                  <a:lnTo>
                    <a:pt x="54781" y="348250"/>
                  </a:lnTo>
                  <a:lnTo>
                    <a:pt x="10362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42860" y="1340937"/>
              <a:ext cx="231628" cy="133053"/>
            </a:xfrm>
            <a:custGeom>
              <a:avLst/>
              <a:gdLst/>
              <a:ahLst/>
              <a:cxnLst/>
              <a:rect l="0" t="0" r="0" b="0"/>
              <a:pathLst>
                <a:path w="231628" h="133053">
                  <a:moveTo>
                    <a:pt x="0" y="27767"/>
                  </a:moveTo>
                  <a:lnTo>
                    <a:pt x="0" y="86384"/>
                  </a:lnTo>
                  <a:lnTo>
                    <a:pt x="5589" y="121174"/>
                  </a:lnTo>
                  <a:lnTo>
                    <a:pt x="7235" y="123964"/>
                  </a:lnTo>
                  <a:lnTo>
                    <a:pt x="8333" y="121144"/>
                  </a:lnTo>
                  <a:lnTo>
                    <a:pt x="10239" y="63200"/>
                  </a:lnTo>
                  <a:lnTo>
                    <a:pt x="12782" y="23188"/>
                  </a:lnTo>
                  <a:lnTo>
                    <a:pt x="21669" y="3895"/>
                  </a:lnTo>
                  <a:lnTo>
                    <a:pt x="28484" y="154"/>
                  </a:lnTo>
                  <a:lnTo>
                    <a:pt x="36537" y="0"/>
                  </a:lnTo>
                  <a:lnTo>
                    <a:pt x="53673" y="6067"/>
                  </a:lnTo>
                  <a:lnTo>
                    <a:pt x="69088" y="16563"/>
                  </a:lnTo>
                  <a:lnTo>
                    <a:pt x="80619" y="32146"/>
                  </a:lnTo>
                  <a:lnTo>
                    <a:pt x="85331" y="41215"/>
                  </a:lnTo>
                  <a:lnTo>
                    <a:pt x="89643" y="43752"/>
                  </a:lnTo>
                  <a:lnTo>
                    <a:pt x="93687" y="41933"/>
                  </a:lnTo>
                  <a:lnTo>
                    <a:pt x="114172" y="19387"/>
                  </a:lnTo>
                  <a:lnTo>
                    <a:pt x="139504" y="4877"/>
                  </a:lnTo>
                  <a:lnTo>
                    <a:pt x="147984" y="4318"/>
                  </a:lnTo>
                  <a:lnTo>
                    <a:pt x="163647" y="9937"/>
                  </a:lnTo>
                  <a:lnTo>
                    <a:pt x="185618" y="31843"/>
                  </a:lnTo>
                  <a:lnTo>
                    <a:pt x="217928" y="80946"/>
                  </a:lnTo>
                  <a:lnTo>
                    <a:pt x="227568" y="109035"/>
                  </a:lnTo>
                  <a:lnTo>
                    <a:pt x="231627" y="133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927129" y="136870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8931"/>
                  </a:lnTo>
                  <a:lnTo>
                    <a:pt x="16789" y="1104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27129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53471" y="1200248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723" y="170868"/>
                  </a:lnTo>
                  <a:lnTo>
                    <a:pt x="21789" y="222615"/>
                  </a:lnTo>
                  <a:lnTo>
                    <a:pt x="28683" y="260542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37699" y="1189720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17958" y="217257"/>
                  </a:lnTo>
                  <a:lnTo>
                    <a:pt x="28547" y="267436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53513" y="137923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7264"/>
                  </a:lnTo>
                  <a:lnTo>
                    <a:pt x="7235" y="12066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32455" y="1263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19476" y="1334346"/>
              <a:ext cx="118840" cy="171811"/>
            </a:xfrm>
            <a:custGeom>
              <a:avLst/>
              <a:gdLst/>
              <a:ahLst/>
              <a:cxnLst/>
              <a:rect l="0" t="0" r="0" b="0"/>
              <a:pathLst>
                <a:path w="118840" h="171811">
                  <a:moveTo>
                    <a:pt x="81435" y="13301"/>
                  </a:moveTo>
                  <a:lnTo>
                    <a:pt x="70257" y="2123"/>
                  </a:lnTo>
                  <a:lnTo>
                    <a:pt x="63455" y="0"/>
                  </a:lnTo>
                  <a:lnTo>
                    <a:pt x="46538" y="760"/>
                  </a:lnTo>
                  <a:lnTo>
                    <a:pt x="30441" y="8117"/>
                  </a:lnTo>
                  <a:lnTo>
                    <a:pt x="22872" y="13355"/>
                  </a:lnTo>
                  <a:lnTo>
                    <a:pt x="11344" y="28533"/>
                  </a:lnTo>
                  <a:lnTo>
                    <a:pt x="6632" y="37494"/>
                  </a:lnTo>
                  <a:lnTo>
                    <a:pt x="0" y="78051"/>
                  </a:lnTo>
                  <a:lnTo>
                    <a:pt x="4688" y="104080"/>
                  </a:lnTo>
                  <a:lnTo>
                    <a:pt x="26761" y="149386"/>
                  </a:lnTo>
                  <a:lnTo>
                    <a:pt x="43098" y="164640"/>
                  </a:lnTo>
                  <a:lnTo>
                    <a:pt x="52368" y="170346"/>
                  </a:lnTo>
                  <a:lnTo>
                    <a:pt x="62057" y="171810"/>
                  </a:lnTo>
                  <a:lnTo>
                    <a:pt x="82182" y="167198"/>
                  </a:lnTo>
                  <a:lnTo>
                    <a:pt x="107653" y="151447"/>
                  </a:lnTo>
                  <a:lnTo>
                    <a:pt x="112952" y="142833"/>
                  </a:lnTo>
                  <a:lnTo>
                    <a:pt x="118839" y="120784"/>
                  </a:lnTo>
                  <a:lnTo>
                    <a:pt x="115217" y="95386"/>
                  </a:lnTo>
                  <a:lnTo>
                    <a:pt x="95763" y="38972"/>
                  </a:lnTo>
                  <a:lnTo>
                    <a:pt x="81435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43026" y="1327193"/>
              <a:ext cx="178985" cy="180669"/>
            </a:xfrm>
            <a:custGeom>
              <a:avLst/>
              <a:gdLst/>
              <a:ahLst/>
              <a:cxnLst/>
              <a:rect l="0" t="0" r="0" b="0"/>
              <a:pathLst>
                <a:path w="178985" h="180669">
                  <a:moveTo>
                    <a:pt x="0" y="30983"/>
                  </a:moveTo>
                  <a:lnTo>
                    <a:pt x="35916" y="92093"/>
                  </a:lnTo>
                  <a:lnTo>
                    <a:pt x="64708" y="146525"/>
                  </a:lnTo>
                  <a:lnTo>
                    <a:pt x="77989" y="180668"/>
                  </a:lnTo>
                  <a:lnTo>
                    <a:pt x="68906" y="144555"/>
                  </a:lnTo>
                  <a:lnTo>
                    <a:pt x="44140" y="82406"/>
                  </a:lnTo>
                  <a:lnTo>
                    <a:pt x="38335" y="55007"/>
                  </a:lnTo>
                  <a:lnTo>
                    <a:pt x="39655" y="27232"/>
                  </a:lnTo>
                  <a:lnTo>
                    <a:pt x="43984" y="16784"/>
                  </a:lnTo>
                  <a:lnTo>
                    <a:pt x="58153" y="2055"/>
                  </a:lnTo>
                  <a:lnTo>
                    <a:pt x="65674" y="0"/>
                  </a:lnTo>
                  <a:lnTo>
                    <a:pt x="73028" y="969"/>
                  </a:lnTo>
                  <a:lnTo>
                    <a:pt x="87439" y="8284"/>
                  </a:lnTo>
                  <a:lnTo>
                    <a:pt x="108706" y="26727"/>
                  </a:lnTo>
                  <a:lnTo>
                    <a:pt x="133733" y="63807"/>
                  </a:lnTo>
                  <a:lnTo>
                    <a:pt x="157652" y="125848"/>
                  </a:lnTo>
                  <a:lnTo>
                    <a:pt x="168374" y="151118"/>
                  </a:lnTo>
                  <a:lnTo>
                    <a:pt x="178984" y="167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73808" y="1299944"/>
              <a:ext cx="143490" cy="186718"/>
            </a:xfrm>
            <a:custGeom>
              <a:avLst/>
              <a:gdLst/>
              <a:ahLst/>
              <a:cxnLst/>
              <a:rect l="0" t="0" r="0" b="0"/>
              <a:pathLst>
                <a:path w="143490" h="186718">
                  <a:moveTo>
                    <a:pt x="95601" y="5589"/>
                  </a:moveTo>
                  <a:lnTo>
                    <a:pt x="78834" y="0"/>
                  </a:lnTo>
                  <a:lnTo>
                    <a:pt x="61243" y="376"/>
                  </a:lnTo>
                  <a:lnTo>
                    <a:pt x="21354" y="10148"/>
                  </a:lnTo>
                  <a:lnTo>
                    <a:pt x="13348" y="15648"/>
                  </a:lnTo>
                  <a:lnTo>
                    <a:pt x="1332" y="31117"/>
                  </a:lnTo>
                  <a:lnTo>
                    <a:pt x="0" y="38985"/>
                  </a:lnTo>
                  <a:lnTo>
                    <a:pt x="1451" y="46571"/>
                  </a:lnTo>
                  <a:lnTo>
                    <a:pt x="14672" y="68425"/>
                  </a:lnTo>
                  <a:lnTo>
                    <a:pt x="28047" y="81479"/>
                  </a:lnTo>
                  <a:lnTo>
                    <a:pt x="85612" y="106941"/>
                  </a:lnTo>
                  <a:lnTo>
                    <a:pt x="115648" y="118937"/>
                  </a:lnTo>
                  <a:lnTo>
                    <a:pt x="132197" y="130446"/>
                  </a:lnTo>
                  <a:lnTo>
                    <a:pt x="141112" y="149598"/>
                  </a:lnTo>
                  <a:lnTo>
                    <a:pt x="143489" y="161257"/>
                  </a:lnTo>
                  <a:lnTo>
                    <a:pt x="140395" y="170199"/>
                  </a:lnTo>
                  <a:lnTo>
                    <a:pt x="133652" y="177330"/>
                  </a:lnTo>
                  <a:lnTo>
                    <a:pt x="124478" y="183254"/>
                  </a:lnTo>
                  <a:lnTo>
                    <a:pt x="101806" y="186717"/>
                  </a:lnTo>
                  <a:lnTo>
                    <a:pt x="39214" y="176428"/>
                  </a:lnTo>
                  <a:lnTo>
                    <a:pt x="21901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79938" y="1168663"/>
              <a:ext cx="161274" cy="410612"/>
            </a:xfrm>
            <a:custGeom>
              <a:avLst/>
              <a:gdLst/>
              <a:ahLst/>
              <a:cxnLst/>
              <a:rect l="0" t="0" r="0" b="0"/>
              <a:pathLst>
                <a:path w="161274" h="410612">
                  <a:moveTo>
                    <a:pt x="0" y="0"/>
                  </a:moveTo>
                  <a:lnTo>
                    <a:pt x="55087" y="60676"/>
                  </a:lnTo>
                  <a:lnTo>
                    <a:pt x="99368" y="115485"/>
                  </a:lnTo>
                  <a:lnTo>
                    <a:pt x="130458" y="177988"/>
                  </a:lnTo>
                  <a:lnTo>
                    <a:pt x="154928" y="240225"/>
                  </a:lnTo>
                  <a:lnTo>
                    <a:pt x="161273" y="269373"/>
                  </a:lnTo>
                  <a:lnTo>
                    <a:pt x="155815" y="326214"/>
                  </a:lnTo>
                  <a:lnTo>
                    <a:pt x="148799" y="352044"/>
                  </a:lnTo>
                  <a:lnTo>
                    <a:pt x="137883" y="371323"/>
                  </a:lnTo>
                  <a:lnTo>
                    <a:pt x="122112" y="384571"/>
                  </a:lnTo>
                  <a:lnTo>
                    <a:pt x="84227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5409" y="1558217"/>
              <a:ext cx="4221928" cy="94758"/>
            </a:xfrm>
            <a:custGeom>
              <a:avLst/>
              <a:gdLst/>
              <a:ahLst/>
              <a:cxnLst/>
              <a:rect l="0" t="0" r="0" b="0"/>
              <a:pathLst>
                <a:path w="4221928" h="94758">
                  <a:moveTo>
                    <a:pt x="4221927" y="63171"/>
                  </a:moveTo>
                  <a:lnTo>
                    <a:pt x="4163311" y="63171"/>
                  </a:lnTo>
                  <a:lnTo>
                    <a:pt x="4101901" y="63171"/>
                  </a:lnTo>
                  <a:lnTo>
                    <a:pt x="4043497" y="63171"/>
                  </a:lnTo>
                  <a:lnTo>
                    <a:pt x="3986901" y="63171"/>
                  </a:lnTo>
                  <a:lnTo>
                    <a:pt x="3929491" y="69237"/>
                  </a:lnTo>
                  <a:lnTo>
                    <a:pt x="3880126" y="65488"/>
                  </a:lnTo>
                  <a:lnTo>
                    <a:pt x="3829625" y="63858"/>
                  </a:lnTo>
                  <a:lnTo>
                    <a:pt x="3766926" y="63307"/>
                  </a:lnTo>
                  <a:lnTo>
                    <a:pt x="3712766" y="63211"/>
                  </a:lnTo>
                  <a:lnTo>
                    <a:pt x="3655384" y="60064"/>
                  </a:lnTo>
                  <a:lnTo>
                    <a:pt x="3601337" y="54842"/>
                  </a:lnTo>
                  <a:lnTo>
                    <a:pt x="3541851" y="47488"/>
                  </a:lnTo>
                  <a:lnTo>
                    <a:pt x="3479495" y="43176"/>
                  </a:lnTo>
                  <a:lnTo>
                    <a:pt x="3427039" y="42429"/>
                  </a:lnTo>
                  <a:lnTo>
                    <a:pt x="3368733" y="41037"/>
                  </a:lnTo>
                  <a:lnTo>
                    <a:pt x="3312723" y="34906"/>
                  </a:lnTo>
                  <a:lnTo>
                    <a:pt x="3253363" y="31400"/>
                  </a:lnTo>
                  <a:lnTo>
                    <a:pt x="3198210" y="24642"/>
                  </a:lnTo>
                  <a:lnTo>
                    <a:pt x="3144824" y="22119"/>
                  </a:lnTo>
                  <a:lnTo>
                    <a:pt x="3091961" y="21372"/>
                  </a:lnTo>
                  <a:lnTo>
                    <a:pt x="3039254" y="21150"/>
                  </a:lnTo>
                  <a:lnTo>
                    <a:pt x="2986592" y="19915"/>
                  </a:lnTo>
                  <a:lnTo>
                    <a:pt x="2933944" y="13830"/>
                  </a:lnTo>
                  <a:lnTo>
                    <a:pt x="2881299" y="11507"/>
                  </a:lnTo>
                  <a:lnTo>
                    <a:pt x="2828657" y="10819"/>
                  </a:lnTo>
                  <a:lnTo>
                    <a:pt x="2774844" y="10615"/>
                  </a:lnTo>
                  <a:lnTo>
                    <a:pt x="2716136" y="10554"/>
                  </a:lnTo>
                  <a:lnTo>
                    <a:pt x="2661176" y="10536"/>
                  </a:lnTo>
                  <a:lnTo>
                    <a:pt x="2607847" y="10531"/>
                  </a:lnTo>
                  <a:lnTo>
                    <a:pt x="2553831" y="10529"/>
                  </a:lnTo>
                  <a:lnTo>
                    <a:pt x="2495063" y="10529"/>
                  </a:lnTo>
                  <a:lnTo>
                    <a:pt x="2438915" y="10529"/>
                  </a:lnTo>
                  <a:lnTo>
                    <a:pt x="2379515" y="10529"/>
                  </a:lnTo>
                  <a:lnTo>
                    <a:pt x="2323180" y="10529"/>
                  </a:lnTo>
                  <a:lnTo>
                    <a:pt x="2262555" y="9359"/>
                  </a:lnTo>
                  <a:lnTo>
                    <a:pt x="2201308" y="3293"/>
                  </a:lnTo>
                  <a:lnTo>
                    <a:pt x="2143257" y="976"/>
                  </a:lnTo>
                  <a:lnTo>
                    <a:pt x="2098605" y="434"/>
                  </a:lnTo>
                  <a:lnTo>
                    <a:pt x="2054583" y="193"/>
                  </a:lnTo>
                  <a:lnTo>
                    <a:pt x="2011621" y="86"/>
                  </a:lnTo>
                  <a:lnTo>
                    <a:pt x="1969130" y="38"/>
                  </a:lnTo>
                  <a:lnTo>
                    <a:pt x="1905747" y="12"/>
                  </a:lnTo>
                  <a:lnTo>
                    <a:pt x="1848102" y="4"/>
                  </a:lnTo>
                  <a:lnTo>
                    <a:pt x="1788389" y="1"/>
                  </a:lnTo>
                  <a:lnTo>
                    <a:pt x="1737420" y="1"/>
                  </a:lnTo>
                  <a:lnTo>
                    <a:pt x="1681505" y="0"/>
                  </a:lnTo>
                  <a:lnTo>
                    <a:pt x="1620483" y="0"/>
                  </a:lnTo>
                  <a:lnTo>
                    <a:pt x="1563539" y="0"/>
                  </a:lnTo>
                  <a:lnTo>
                    <a:pt x="1505196" y="7236"/>
                  </a:lnTo>
                  <a:lnTo>
                    <a:pt x="1448531" y="9553"/>
                  </a:lnTo>
                  <a:lnTo>
                    <a:pt x="1403793" y="10095"/>
                  </a:lnTo>
                  <a:lnTo>
                    <a:pt x="1359733" y="10336"/>
                  </a:lnTo>
                  <a:lnTo>
                    <a:pt x="1298586" y="10472"/>
                  </a:lnTo>
                  <a:lnTo>
                    <a:pt x="1240304" y="10512"/>
                  </a:lnTo>
                  <a:lnTo>
                    <a:pt x="1187940" y="13643"/>
                  </a:lnTo>
                  <a:lnTo>
                    <a:pt x="1140840" y="18860"/>
                  </a:lnTo>
                  <a:lnTo>
                    <a:pt x="1082430" y="20406"/>
                  </a:lnTo>
                  <a:lnTo>
                    <a:pt x="1030029" y="23984"/>
                  </a:lnTo>
                  <a:lnTo>
                    <a:pt x="982917" y="29333"/>
                  </a:lnTo>
                  <a:lnTo>
                    <a:pt x="927624" y="30918"/>
                  </a:lnTo>
                  <a:lnTo>
                    <a:pt x="867717" y="37043"/>
                  </a:lnTo>
                  <a:lnTo>
                    <a:pt x="816281" y="40612"/>
                  </a:lnTo>
                  <a:lnTo>
                    <a:pt x="756588" y="41669"/>
                  </a:lnTo>
                  <a:lnTo>
                    <a:pt x="694447" y="41982"/>
                  </a:lnTo>
                  <a:lnTo>
                    <a:pt x="631581" y="42075"/>
                  </a:lnTo>
                  <a:lnTo>
                    <a:pt x="569163" y="49342"/>
                  </a:lnTo>
                  <a:lnTo>
                    <a:pt x="512962" y="52835"/>
                  </a:lnTo>
                  <a:lnTo>
                    <a:pt x="451856" y="59588"/>
                  </a:lnTo>
                  <a:lnTo>
                    <a:pt x="389297" y="62110"/>
                  </a:lnTo>
                  <a:lnTo>
                    <a:pt x="329816" y="64027"/>
                  </a:lnTo>
                  <a:lnTo>
                    <a:pt x="273379" y="71442"/>
                  </a:lnTo>
                  <a:lnTo>
                    <a:pt x="225281" y="76150"/>
                  </a:lnTo>
                  <a:lnTo>
                    <a:pt x="169695" y="81835"/>
                  </a:lnTo>
                  <a:lnTo>
                    <a:pt x="109689" y="89345"/>
                  </a:lnTo>
                  <a:lnTo>
                    <a:pt x="49570" y="9368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00455" y="1021264"/>
              <a:ext cx="220957" cy="3717120"/>
            </a:xfrm>
            <a:custGeom>
              <a:avLst/>
              <a:gdLst/>
              <a:ahLst/>
              <a:cxnLst/>
              <a:rect l="0" t="0" r="0" b="0"/>
              <a:pathLst>
                <a:path w="220957" h="3717120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723" y="163654"/>
                  </a:lnTo>
                  <a:lnTo>
                    <a:pt x="17476" y="214736"/>
                  </a:lnTo>
                  <a:lnTo>
                    <a:pt x="19996" y="265746"/>
                  </a:lnTo>
                  <a:lnTo>
                    <a:pt x="21913" y="313356"/>
                  </a:lnTo>
                  <a:lnTo>
                    <a:pt x="28200" y="370876"/>
                  </a:lnTo>
                  <a:lnTo>
                    <a:pt x="31753" y="432373"/>
                  </a:lnTo>
                  <a:lnTo>
                    <a:pt x="38525" y="492708"/>
                  </a:lnTo>
                  <a:lnTo>
                    <a:pt x="41051" y="544771"/>
                  </a:lnTo>
                  <a:lnTo>
                    <a:pt x="41642" y="587611"/>
                  </a:lnTo>
                  <a:lnTo>
                    <a:pt x="41905" y="633947"/>
                  </a:lnTo>
                  <a:lnTo>
                    <a:pt x="43191" y="681837"/>
                  </a:lnTo>
                  <a:lnTo>
                    <a:pt x="47662" y="730418"/>
                  </a:lnTo>
                  <a:lnTo>
                    <a:pt x="50429" y="779305"/>
                  </a:lnTo>
                  <a:lnTo>
                    <a:pt x="51659" y="828329"/>
                  </a:lnTo>
                  <a:lnTo>
                    <a:pt x="52206" y="877413"/>
                  </a:lnTo>
                  <a:lnTo>
                    <a:pt x="55568" y="923405"/>
                  </a:lnTo>
                  <a:lnTo>
                    <a:pt x="57799" y="982520"/>
                  </a:lnTo>
                  <a:lnTo>
                    <a:pt x="54171" y="1039030"/>
                  </a:lnTo>
                  <a:lnTo>
                    <a:pt x="54492" y="1084142"/>
                  </a:lnTo>
                  <a:lnTo>
                    <a:pt x="58534" y="1131488"/>
                  </a:lnTo>
                  <a:lnTo>
                    <a:pt x="61110" y="1176707"/>
                  </a:lnTo>
                  <a:lnTo>
                    <a:pt x="65680" y="1235387"/>
                  </a:lnTo>
                  <a:lnTo>
                    <a:pt x="71324" y="1291769"/>
                  </a:lnTo>
                  <a:lnTo>
                    <a:pt x="76116" y="1347858"/>
                  </a:lnTo>
                  <a:lnTo>
                    <a:pt x="79453" y="1375817"/>
                  </a:lnTo>
                  <a:lnTo>
                    <a:pt x="78303" y="1438133"/>
                  </a:lnTo>
                  <a:lnTo>
                    <a:pt x="82473" y="1490662"/>
                  </a:lnTo>
                  <a:lnTo>
                    <a:pt x="86828" y="1542101"/>
                  </a:lnTo>
                  <a:lnTo>
                    <a:pt x="92408" y="1604915"/>
                  </a:lnTo>
                  <a:lnTo>
                    <a:pt x="93713" y="1650332"/>
                  </a:lnTo>
                  <a:lnTo>
                    <a:pt x="95618" y="1711853"/>
                  </a:lnTo>
                  <a:lnTo>
                    <a:pt x="103029" y="1775219"/>
                  </a:lnTo>
                  <a:lnTo>
                    <a:pt x="99251" y="1837518"/>
                  </a:lnTo>
                  <a:lnTo>
                    <a:pt x="101678" y="1894957"/>
                  </a:lnTo>
                  <a:lnTo>
                    <a:pt x="104217" y="1958249"/>
                  </a:lnTo>
                  <a:lnTo>
                    <a:pt x="110558" y="2021456"/>
                  </a:lnTo>
                  <a:lnTo>
                    <a:pt x="114257" y="2073459"/>
                  </a:lnTo>
                  <a:lnTo>
                    <a:pt x="115353" y="2129682"/>
                  </a:lnTo>
                  <a:lnTo>
                    <a:pt x="124128" y="2189855"/>
                  </a:lnTo>
                  <a:lnTo>
                    <a:pt x="132576" y="2243328"/>
                  </a:lnTo>
                  <a:lnTo>
                    <a:pt x="135598" y="2292188"/>
                  </a:lnTo>
                  <a:lnTo>
                    <a:pt x="137664" y="2346569"/>
                  </a:lnTo>
                  <a:lnTo>
                    <a:pt x="145130" y="2407522"/>
                  </a:lnTo>
                  <a:lnTo>
                    <a:pt x="146727" y="2459511"/>
                  </a:lnTo>
                  <a:lnTo>
                    <a:pt x="152856" y="2518999"/>
                  </a:lnTo>
                  <a:lnTo>
                    <a:pt x="156425" y="2578458"/>
                  </a:lnTo>
                  <a:lnTo>
                    <a:pt x="163072" y="2625582"/>
                  </a:lnTo>
                  <a:lnTo>
                    <a:pt x="166861" y="2684128"/>
                  </a:lnTo>
                  <a:lnTo>
                    <a:pt x="167984" y="2736570"/>
                  </a:lnTo>
                  <a:lnTo>
                    <a:pt x="168316" y="2798512"/>
                  </a:lnTo>
                  <a:lnTo>
                    <a:pt x="171514" y="2844894"/>
                  </a:lnTo>
                  <a:lnTo>
                    <a:pt x="175664" y="2892805"/>
                  </a:lnTo>
                  <a:lnTo>
                    <a:pt x="177509" y="2941395"/>
                  </a:lnTo>
                  <a:lnTo>
                    <a:pt x="178548" y="2998021"/>
                  </a:lnTo>
                  <a:lnTo>
                    <a:pt x="184445" y="3055613"/>
                  </a:lnTo>
                  <a:lnTo>
                    <a:pt x="188012" y="3105953"/>
                  </a:lnTo>
                  <a:lnTo>
                    <a:pt x="189069" y="3161683"/>
                  </a:lnTo>
                  <a:lnTo>
                    <a:pt x="192435" y="3205175"/>
                  </a:lnTo>
                  <a:lnTo>
                    <a:pt x="196661" y="3251801"/>
                  </a:lnTo>
                  <a:lnTo>
                    <a:pt x="198539" y="3299820"/>
                  </a:lnTo>
                  <a:lnTo>
                    <a:pt x="199597" y="3356125"/>
                  </a:lnTo>
                  <a:lnTo>
                    <a:pt x="207190" y="3409836"/>
                  </a:lnTo>
                  <a:lnTo>
                    <a:pt x="209569" y="3453973"/>
                  </a:lnTo>
                  <a:lnTo>
                    <a:pt x="210274" y="3513844"/>
                  </a:lnTo>
                  <a:lnTo>
                    <a:pt x="213631" y="3574655"/>
                  </a:lnTo>
                  <a:lnTo>
                    <a:pt x="219624" y="3626398"/>
                  </a:lnTo>
                  <a:lnTo>
                    <a:pt x="220808" y="3681679"/>
                  </a:lnTo>
                  <a:lnTo>
                    <a:pt x="220956" y="3717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08783" y="1789844"/>
            <a:ext cx="1737656" cy="308913"/>
            <a:chOff x="408783" y="1789844"/>
            <a:chExt cx="1737656" cy="308913"/>
          </a:xfrm>
        </p:grpSpPr>
        <p:sp>
          <p:nvSpPr>
            <p:cNvPr id="50" name="Freeform 49"/>
            <p:cNvSpPr/>
            <p:nvPr/>
          </p:nvSpPr>
          <p:spPr>
            <a:xfrm>
              <a:off x="539148" y="1874072"/>
              <a:ext cx="18863" cy="221100"/>
            </a:xfrm>
            <a:custGeom>
              <a:avLst/>
              <a:gdLst/>
              <a:ahLst/>
              <a:cxnLst/>
              <a:rect l="0" t="0" r="0" b="0"/>
              <a:pathLst>
                <a:path w="18863" h="221100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0196"/>
                  </a:lnTo>
                  <a:lnTo>
                    <a:pt x="9240" y="183732"/>
                  </a:lnTo>
                  <a:lnTo>
                    <a:pt x="18862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8783" y="1937243"/>
              <a:ext cx="149228" cy="97759"/>
            </a:xfrm>
            <a:custGeom>
              <a:avLst/>
              <a:gdLst/>
              <a:ahLst/>
              <a:cxnLst/>
              <a:rect l="0" t="0" r="0" b="0"/>
              <a:pathLst>
                <a:path w="149228" h="97759">
                  <a:moveTo>
                    <a:pt x="149227" y="42114"/>
                  </a:moveTo>
                  <a:lnTo>
                    <a:pt x="90610" y="71422"/>
                  </a:lnTo>
                  <a:lnTo>
                    <a:pt x="34013" y="93995"/>
                  </a:lnTo>
                  <a:lnTo>
                    <a:pt x="23285" y="97758"/>
                  </a:lnTo>
                  <a:lnTo>
                    <a:pt x="14963" y="96758"/>
                  </a:lnTo>
                  <a:lnTo>
                    <a:pt x="8245" y="92581"/>
                  </a:lnTo>
                  <a:lnTo>
                    <a:pt x="2596" y="86287"/>
                  </a:lnTo>
                  <a:lnTo>
                    <a:pt x="0" y="78582"/>
                  </a:lnTo>
                  <a:lnTo>
                    <a:pt x="236" y="60662"/>
                  </a:lnTo>
                  <a:lnTo>
                    <a:pt x="123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0165" y="1884601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2196" y="37477"/>
                  </a:lnTo>
                  <a:lnTo>
                    <a:pt x="434" y="88901"/>
                  </a:lnTo>
                  <a:lnTo>
                    <a:pt x="86" y="144119"/>
                  </a:lnTo>
                  <a:lnTo>
                    <a:pt x="17" y="19072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4644" y="1905658"/>
              <a:ext cx="113937" cy="108849"/>
            </a:xfrm>
            <a:custGeom>
              <a:avLst/>
              <a:gdLst/>
              <a:ahLst/>
              <a:cxnLst/>
              <a:rect l="0" t="0" r="0" b="0"/>
              <a:pathLst>
                <a:path w="113937" h="108849">
                  <a:moveTo>
                    <a:pt x="113936" y="73699"/>
                  </a:moveTo>
                  <a:lnTo>
                    <a:pt x="60061" y="91657"/>
                  </a:lnTo>
                  <a:lnTo>
                    <a:pt x="8489" y="108848"/>
                  </a:lnTo>
                  <a:lnTo>
                    <a:pt x="2693" y="107660"/>
                  </a:lnTo>
                  <a:lnTo>
                    <a:pt x="0" y="103359"/>
                  </a:lnTo>
                  <a:lnTo>
                    <a:pt x="127" y="89221"/>
                  </a:lnTo>
                  <a:lnTo>
                    <a:pt x="14984" y="32269"/>
                  </a:lnTo>
                  <a:lnTo>
                    <a:pt x="191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28532" y="1957589"/>
              <a:ext cx="161189" cy="137643"/>
            </a:xfrm>
            <a:custGeom>
              <a:avLst/>
              <a:gdLst/>
              <a:ahLst/>
              <a:cxnLst/>
              <a:rect l="0" t="0" r="0" b="0"/>
              <a:pathLst>
                <a:path w="161189" h="137643">
                  <a:moveTo>
                    <a:pt x="119074" y="42825"/>
                  </a:moveTo>
                  <a:lnTo>
                    <a:pt x="109499" y="18778"/>
                  </a:lnTo>
                  <a:lnTo>
                    <a:pt x="98830" y="4452"/>
                  </a:lnTo>
                  <a:lnTo>
                    <a:pt x="90370" y="865"/>
                  </a:lnTo>
                  <a:lnTo>
                    <a:pt x="68492" y="0"/>
                  </a:lnTo>
                  <a:lnTo>
                    <a:pt x="49410" y="6634"/>
                  </a:lnTo>
                  <a:lnTo>
                    <a:pt x="33130" y="18552"/>
                  </a:lnTo>
                  <a:lnTo>
                    <a:pt x="18095" y="35546"/>
                  </a:lnTo>
                  <a:lnTo>
                    <a:pt x="2067" y="70434"/>
                  </a:lnTo>
                  <a:lnTo>
                    <a:pt x="0" y="93700"/>
                  </a:lnTo>
                  <a:lnTo>
                    <a:pt x="4151" y="114569"/>
                  </a:lnTo>
                  <a:lnTo>
                    <a:pt x="13795" y="131643"/>
                  </a:lnTo>
                  <a:lnTo>
                    <a:pt x="23151" y="135962"/>
                  </a:lnTo>
                  <a:lnTo>
                    <a:pt x="49146" y="137642"/>
                  </a:lnTo>
                  <a:lnTo>
                    <a:pt x="60757" y="134112"/>
                  </a:lnTo>
                  <a:lnTo>
                    <a:pt x="79897" y="120832"/>
                  </a:lnTo>
                  <a:lnTo>
                    <a:pt x="89963" y="100112"/>
                  </a:lnTo>
                  <a:lnTo>
                    <a:pt x="93268" y="76475"/>
                  </a:lnTo>
                  <a:lnTo>
                    <a:pt x="90837" y="54271"/>
                  </a:lnTo>
                  <a:lnTo>
                    <a:pt x="92060" y="49286"/>
                  </a:lnTo>
                  <a:lnTo>
                    <a:pt x="95216" y="48302"/>
                  </a:lnTo>
                  <a:lnTo>
                    <a:pt x="99659" y="49986"/>
                  </a:lnTo>
                  <a:lnTo>
                    <a:pt x="107715" y="61216"/>
                  </a:lnTo>
                  <a:lnTo>
                    <a:pt x="111501" y="69123"/>
                  </a:lnTo>
                  <a:lnTo>
                    <a:pt x="125067" y="81029"/>
                  </a:lnTo>
                  <a:lnTo>
                    <a:pt x="146196" y="91190"/>
                  </a:lnTo>
                  <a:lnTo>
                    <a:pt x="161188" y="95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99799" y="1980015"/>
              <a:ext cx="114672" cy="118742"/>
            </a:xfrm>
            <a:custGeom>
              <a:avLst/>
              <a:gdLst/>
              <a:ahLst/>
              <a:cxnLst/>
              <a:rect l="0" t="0" r="0" b="0"/>
              <a:pathLst>
                <a:path w="114672" h="118742">
                  <a:moveTo>
                    <a:pt x="10978" y="30928"/>
                  </a:moveTo>
                  <a:lnTo>
                    <a:pt x="14097" y="73619"/>
                  </a:lnTo>
                  <a:lnTo>
                    <a:pt x="26596" y="118741"/>
                  </a:lnTo>
                  <a:lnTo>
                    <a:pt x="1530" y="55831"/>
                  </a:lnTo>
                  <a:lnTo>
                    <a:pt x="0" y="44021"/>
                  </a:lnTo>
                  <a:lnTo>
                    <a:pt x="4539" y="21539"/>
                  </a:lnTo>
                  <a:lnTo>
                    <a:pt x="11364" y="12970"/>
                  </a:lnTo>
                  <a:lnTo>
                    <a:pt x="31427" y="330"/>
                  </a:lnTo>
                  <a:lnTo>
                    <a:pt x="42158" y="0"/>
                  </a:lnTo>
                  <a:lnTo>
                    <a:pt x="63440" y="8993"/>
                  </a:lnTo>
                  <a:lnTo>
                    <a:pt x="97293" y="36127"/>
                  </a:lnTo>
                  <a:lnTo>
                    <a:pt x="112121" y="54295"/>
                  </a:lnTo>
                  <a:lnTo>
                    <a:pt x="114671" y="62884"/>
                  </a:lnTo>
                  <a:lnTo>
                    <a:pt x="114032" y="70949"/>
                  </a:lnTo>
                  <a:lnTo>
                    <a:pt x="105734" y="94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75955" y="1825562"/>
              <a:ext cx="119092" cy="267855"/>
            </a:xfrm>
            <a:custGeom>
              <a:avLst/>
              <a:gdLst/>
              <a:ahLst/>
              <a:cxnLst/>
              <a:rect l="0" t="0" r="0" b="0"/>
              <a:pathLst>
                <a:path w="119092" h="267855">
                  <a:moveTo>
                    <a:pt x="66449" y="185381"/>
                  </a:moveTo>
                  <a:lnTo>
                    <a:pt x="60860" y="168613"/>
                  </a:lnTo>
                  <a:lnTo>
                    <a:pt x="48757" y="157261"/>
                  </a:lnTo>
                  <a:lnTo>
                    <a:pt x="40616" y="152596"/>
                  </a:lnTo>
                  <a:lnTo>
                    <a:pt x="32849" y="151826"/>
                  </a:lnTo>
                  <a:lnTo>
                    <a:pt x="17980" y="157209"/>
                  </a:lnTo>
                  <a:lnTo>
                    <a:pt x="6693" y="173640"/>
                  </a:lnTo>
                  <a:lnTo>
                    <a:pt x="2045" y="184572"/>
                  </a:lnTo>
                  <a:lnTo>
                    <a:pt x="0" y="209198"/>
                  </a:lnTo>
                  <a:lnTo>
                    <a:pt x="4161" y="234570"/>
                  </a:lnTo>
                  <a:lnTo>
                    <a:pt x="13809" y="257546"/>
                  </a:lnTo>
                  <a:lnTo>
                    <a:pt x="21997" y="263906"/>
                  </a:lnTo>
                  <a:lnTo>
                    <a:pt x="43573" y="267854"/>
                  </a:lnTo>
                  <a:lnTo>
                    <a:pt x="53538" y="264929"/>
                  </a:lnTo>
                  <a:lnTo>
                    <a:pt x="70849" y="252321"/>
                  </a:lnTo>
                  <a:lnTo>
                    <a:pt x="88160" y="225492"/>
                  </a:lnTo>
                  <a:lnTo>
                    <a:pt x="96084" y="176579"/>
                  </a:lnTo>
                  <a:lnTo>
                    <a:pt x="100768" y="121857"/>
                  </a:lnTo>
                  <a:lnTo>
                    <a:pt x="103929" y="93977"/>
                  </a:lnTo>
                  <a:lnTo>
                    <a:pt x="96426" y="41070"/>
                  </a:lnTo>
                  <a:lnTo>
                    <a:pt x="89130" y="19467"/>
                  </a:lnTo>
                  <a:lnTo>
                    <a:pt x="78089" y="2067"/>
                  </a:lnTo>
                  <a:lnTo>
                    <a:pt x="73039" y="0"/>
                  </a:lnTo>
                  <a:lnTo>
                    <a:pt x="68503" y="2132"/>
                  </a:lnTo>
                  <a:lnTo>
                    <a:pt x="64309" y="7063"/>
                  </a:lnTo>
                  <a:lnTo>
                    <a:pt x="62768" y="25020"/>
                  </a:lnTo>
                  <a:lnTo>
                    <a:pt x="65722" y="80265"/>
                  </a:lnTo>
                  <a:lnTo>
                    <a:pt x="67475" y="139097"/>
                  </a:lnTo>
                  <a:lnTo>
                    <a:pt x="75981" y="180506"/>
                  </a:lnTo>
                  <a:lnTo>
                    <a:pt x="92800" y="214352"/>
                  </a:lnTo>
                  <a:lnTo>
                    <a:pt x="119091" y="248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96547" y="1789844"/>
              <a:ext cx="156469" cy="252685"/>
            </a:xfrm>
            <a:custGeom>
              <a:avLst/>
              <a:gdLst/>
              <a:ahLst/>
              <a:cxnLst/>
              <a:rect l="0" t="0" r="0" b="0"/>
              <a:pathLst>
                <a:path w="156469" h="252685">
                  <a:moveTo>
                    <a:pt x="9069" y="0"/>
                  </a:moveTo>
                  <a:lnTo>
                    <a:pt x="4" y="58617"/>
                  </a:lnTo>
                  <a:lnTo>
                    <a:pt x="0" y="121196"/>
                  </a:lnTo>
                  <a:lnTo>
                    <a:pt x="5862" y="171351"/>
                  </a:lnTo>
                  <a:lnTo>
                    <a:pt x="11555" y="227693"/>
                  </a:lnTo>
                  <a:lnTo>
                    <a:pt x="14236" y="239533"/>
                  </a:lnTo>
                  <a:lnTo>
                    <a:pt x="18363" y="243917"/>
                  </a:lnTo>
                  <a:lnTo>
                    <a:pt x="23454" y="243330"/>
                  </a:lnTo>
                  <a:lnTo>
                    <a:pt x="84306" y="203403"/>
                  </a:lnTo>
                  <a:lnTo>
                    <a:pt x="130024" y="171484"/>
                  </a:lnTo>
                  <a:lnTo>
                    <a:pt x="146813" y="145177"/>
                  </a:lnTo>
                  <a:lnTo>
                    <a:pt x="146522" y="136559"/>
                  </a:lnTo>
                  <a:lnTo>
                    <a:pt x="142819" y="128474"/>
                  </a:lnTo>
                  <a:lnTo>
                    <a:pt x="136840" y="120744"/>
                  </a:lnTo>
                  <a:lnTo>
                    <a:pt x="128175" y="116761"/>
                  </a:lnTo>
                  <a:lnTo>
                    <a:pt x="106069" y="115455"/>
                  </a:lnTo>
                  <a:lnTo>
                    <a:pt x="86885" y="121893"/>
                  </a:lnTo>
                  <a:lnTo>
                    <a:pt x="78494" y="126886"/>
                  </a:lnTo>
                  <a:lnTo>
                    <a:pt x="72900" y="134893"/>
                  </a:lnTo>
                  <a:lnTo>
                    <a:pt x="66684" y="156269"/>
                  </a:lnTo>
                  <a:lnTo>
                    <a:pt x="68774" y="189022"/>
                  </a:lnTo>
                  <a:lnTo>
                    <a:pt x="76802" y="220953"/>
                  </a:lnTo>
                  <a:lnTo>
                    <a:pt x="82301" y="229190"/>
                  </a:lnTo>
                  <a:lnTo>
                    <a:pt x="97769" y="241463"/>
                  </a:lnTo>
                  <a:lnTo>
                    <a:pt x="15646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36484" y="1874072"/>
              <a:ext cx="65020" cy="178986"/>
            </a:xfrm>
            <a:custGeom>
              <a:avLst/>
              <a:gdLst/>
              <a:ahLst/>
              <a:cxnLst/>
              <a:rect l="0" t="0" r="0" b="0"/>
              <a:pathLst>
                <a:path w="65020" h="178986">
                  <a:moveTo>
                    <a:pt x="63930" y="0"/>
                  </a:moveTo>
                  <a:lnTo>
                    <a:pt x="4337" y="49498"/>
                  </a:lnTo>
                  <a:lnTo>
                    <a:pt x="805" y="57565"/>
                  </a:lnTo>
                  <a:lnTo>
                    <a:pt x="0" y="75887"/>
                  </a:lnTo>
                  <a:lnTo>
                    <a:pt x="3762" y="83347"/>
                  </a:lnTo>
                  <a:lnTo>
                    <a:pt x="17302" y="94755"/>
                  </a:lnTo>
                  <a:lnTo>
                    <a:pt x="52250" y="113950"/>
                  </a:lnTo>
                  <a:lnTo>
                    <a:pt x="63808" y="130193"/>
                  </a:lnTo>
                  <a:lnTo>
                    <a:pt x="65019" y="138268"/>
                  </a:lnTo>
                  <a:lnTo>
                    <a:pt x="63486" y="145991"/>
                  </a:lnTo>
                  <a:lnTo>
                    <a:pt x="60125" y="153480"/>
                  </a:lnTo>
                  <a:lnTo>
                    <a:pt x="47031" y="164919"/>
                  </a:lnTo>
                  <a:lnTo>
                    <a:pt x="30683" y="172733"/>
                  </a:lnTo>
                  <a:lnTo>
                    <a:pt x="75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71747" y="1895129"/>
              <a:ext cx="74692" cy="178986"/>
            </a:xfrm>
            <a:custGeom>
              <a:avLst/>
              <a:gdLst/>
              <a:ahLst/>
              <a:cxnLst/>
              <a:rect l="0" t="0" r="0" b="0"/>
              <a:pathLst>
                <a:path w="74692" h="178986">
                  <a:moveTo>
                    <a:pt x="44480" y="0"/>
                  </a:moveTo>
                  <a:lnTo>
                    <a:pt x="9734" y="37086"/>
                  </a:lnTo>
                  <a:lnTo>
                    <a:pt x="572" y="55087"/>
                  </a:lnTo>
                  <a:lnTo>
                    <a:pt x="0" y="64801"/>
                  </a:lnTo>
                  <a:lnTo>
                    <a:pt x="5604" y="84952"/>
                  </a:lnTo>
                  <a:lnTo>
                    <a:pt x="12714" y="91730"/>
                  </a:lnTo>
                  <a:lnTo>
                    <a:pt x="65283" y="114678"/>
                  </a:lnTo>
                  <a:lnTo>
                    <a:pt x="71217" y="122076"/>
                  </a:lnTo>
                  <a:lnTo>
                    <a:pt x="74003" y="130517"/>
                  </a:lnTo>
                  <a:lnTo>
                    <a:pt x="74691" y="139654"/>
                  </a:lnTo>
                  <a:lnTo>
                    <a:pt x="69216" y="156045"/>
                  </a:lnTo>
                  <a:lnTo>
                    <a:pt x="64480" y="163692"/>
                  </a:lnTo>
                  <a:lnTo>
                    <a:pt x="57814" y="168789"/>
                  </a:lnTo>
                  <a:lnTo>
                    <a:pt x="2342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970726" y="1705616"/>
            <a:ext cx="580598" cy="309020"/>
            <a:chOff x="2970726" y="1705616"/>
            <a:chExt cx="580598" cy="309020"/>
          </a:xfrm>
        </p:grpSpPr>
        <p:sp>
          <p:nvSpPr>
            <p:cNvPr id="61" name="Freeform 60"/>
            <p:cNvSpPr/>
            <p:nvPr/>
          </p:nvSpPr>
          <p:spPr>
            <a:xfrm>
              <a:off x="2970726" y="1708166"/>
              <a:ext cx="211362" cy="306470"/>
            </a:xfrm>
            <a:custGeom>
              <a:avLst/>
              <a:gdLst/>
              <a:ahLst/>
              <a:cxnLst/>
              <a:rect l="0" t="0" r="0" b="0"/>
              <a:pathLst>
                <a:path w="211362" h="306470">
                  <a:moveTo>
                    <a:pt x="19367" y="39564"/>
                  </a:moveTo>
                  <a:lnTo>
                    <a:pt x="2599" y="45153"/>
                  </a:lnTo>
                  <a:lnTo>
                    <a:pt x="0" y="44460"/>
                  </a:lnTo>
                  <a:lnTo>
                    <a:pt x="606" y="41658"/>
                  </a:lnTo>
                  <a:lnTo>
                    <a:pt x="3350" y="37451"/>
                  </a:lnTo>
                  <a:lnTo>
                    <a:pt x="23980" y="20350"/>
                  </a:lnTo>
                  <a:lnTo>
                    <a:pt x="52319" y="6055"/>
                  </a:lnTo>
                  <a:lnTo>
                    <a:pt x="88532" y="0"/>
                  </a:lnTo>
                  <a:lnTo>
                    <a:pt x="123308" y="3795"/>
                  </a:lnTo>
                  <a:lnTo>
                    <a:pt x="141992" y="15478"/>
                  </a:lnTo>
                  <a:lnTo>
                    <a:pt x="150250" y="23507"/>
                  </a:lnTo>
                  <a:lnTo>
                    <a:pt x="154586" y="33538"/>
                  </a:lnTo>
                  <a:lnTo>
                    <a:pt x="156283" y="57163"/>
                  </a:lnTo>
                  <a:lnTo>
                    <a:pt x="145072" y="91182"/>
                  </a:lnTo>
                  <a:lnTo>
                    <a:pt x="126933" y="117899"/>
                  </a:lnTo>
                  <a:lnTo>
                    <a:pt x="98456" y="137143"/>
                  </a:lnTo>
                  <a:lnTo>
                    <a:pt x="100169" y="137372"/>
                  </a:lnTo>
                  <a:lnTo>
                    <a:pt x="104820" y="136355"/>
                  </a:lnTo>
                  <a:lnTo>
                    <a:pt x="128135" y="140513"/>
                  </a:lnTo>
                  <a:lnTo>
                    <a:pt x="188129" y="173777"/>
                  </a:lnTo>
                  <a:lnTo>
                    <a:pt x="202777" y="190461"/>
                  </a:lnTo>
                  <a:lnTo>
                    <a:pt x="208321" y="199824"/>
                  </a:lnTo>
                  <a:lnTo>
                    <a:pt x="211361" y="222705"/>
                  </a:lnTo>
                  <a:lnTo>
                    <a:pt x="207643" y="247302"/>
                  </a:lnTo>
                  <a:lnTo>
                    <a:pt x="198192" y="269932"/>
                  </a:lnTo>
                  <a:lnTo>
                    <a:pt x="179953" y="285449"/>
                  </a:lnTo>
                  <a:lnTo>
                    <a:pt x="135705" y="304943"/>
                  </a:lnTo>
                  <a:lnTo>
                    <a:pt x="117476" y="306469"/>
                  </a:lnTo>
                  <a:lnTo>
                    <a:pt x="93066" y="3027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63834" y="1968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86159" y="1705616"/>
              <a:ext cx="165165" cy="300551"/>
            </a:xfrm>
            <a:custGeom>
              <a:avLst/>
              <a:gdLst/>
              <a:ahLst/>
              <a:cxnLst/>
              <a:rect l="0" t="0" r="0" b="0"/>
              <a:pathLst>
                <a:path w="165165" h="300551">
                  <a:moveTo>
                    <a:pt x="119830" y="0"/>
                  </a:moveTo>
                  <a:lnTo>
                    <a:pt x="77169" y="54115"/>
                  </a:lnTo>
                  <a:lnTo>
                    <a:pt x="42549" y="112715"/>
                  </a:lnTo>
                  <a:lnTo>
                    <a:pt x="13106" y="168048"/>
                  </a:lnTo>
                  <a:lnTo>
                    <a:pt x="1121" y="199921"/>
                  </a:lnTo>
                  <a:lnTo>
                    <a:pt x="0" y="221045"/>
                  </a:lnTo>
                  <a:lnTo>
                    <a:pt x="8813" y="263202"/>
                  </a:lnTo>
                  <a:lnTo>
                    <a:pt x="24025" y="289206"/>
                  </a:lnTo>
                  <a:lnTo>
                    <a:pt x="32564" y="294579"/>
                  </a:lnTo>
                  <a:lnTo>
                    <a:pt x="54529" y="300550"/>
                  </a:lnTo>
                  <a:lnTo>
                    <a:pt x="93203" y="298322"/>
                  </a:lnTo>
                  <a:lnTo>
                    <a:pt x="114235" y="290125"/>
                  </a:lnTo>
                  <a:lnTo>
                    <a:pt x="146801" y="265799"/>
                  </a:lnTo>
                  <a:lnTo>
                    <a:pt x="163047" y="239802"/>
                  </a:lnTo>
                  <a:lnTo>
                    <a:pt x="165164" y="216933"/>
                  </a:lnTo>
                  <a:lnTo>
                    <a:pt x="161035" y="193511"/>
                  </a:lnTo>
                  <a:lnTo>
                    <a:pt x="151402" y="175302"/>
                  </a:lnTo>
                  <a:lnTo>
                    <a:pt x="143217" y="169511"/>
                  </a:lnTo>
                  <a:lnTo>
                    <a:pt x="121646" y="163076"/>
                  </a:lnTo>
                  <a:lnTo>
                    <a:pt x="88783" y="165042"/>
                  </a:lnTo>
                  <a:lnTo>
                    <a:pt x="70546" y="176297"/>
                  </a:lnTo>
                  <a:lnTo>
                    <a:pt x="1454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01875" y="2474197"/>
            <a:ext cx="1251141" cy="305327"/>
            <a:chOff x="601875" y="2474197"/>
            <a:chExt cx="1251141" cy="305327"/>
          </a:xfrm>
        </p:grpSpPr>
        <p:sp>
          <p:nvSpPr>
            <p:cNvPr id="65" name="Freeform 64"/>
            <p:cNvSpPr/>
            <p:nvPr/>
          </p:nvSpPr>
          <p:spPr>
            <a:xfrm>
              <a:off x="779108" y="2474197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7263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18212" y="210690"/>
                  </a:lnTo>
                  <a:lnTo>
                    <a:pt x="20214" y="260128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1875" y="2568953"/>
              <a:ext cx="166706" cy="138349"/>
            </a:xfrm>
            <a:custGeom>
              <a:avLst/>
              <a:gdLst/>
              <a:ahLst/>
              <a:cxnLst/>
              <a:rect l="0" t="0" r="0" b="0"/>
              <a:pathLst>
                <a:path w="166706" h="138349">
                  <a:moveTo>
                    <a:pt x="166705" y="42114"/>
                  </a:moveTo>
                  <a:lnTo>
                    <a:pt x="112830" y="70795"/>
                  </a:lnTo>
                  <a:lnTo>
                    <a:pt x="58019" y="109156"/>
                  </a:lnTo>
                  <a:lnTo>
                    <a:pt x="8330" y="138348"/>
                  </a:lnTo>
                  <a:lnTo>
                    <a:pt x="2630" y="137855"/>
                  </a:lnTo>
                  <a:lnTo>
                    <a:pt x="0" y="134017"/>
                  </a:lnTo>
                  <a:lnTo>
                    <a:pt x="197" y="120395"/>
                  </a:lnTo>
                  <a:lnTo>
                    <a:pt x="13006" y="67327"/>
                  </a:lnTo>
                  <a:lnTo>
                    <a:pt x="33702" y="24217"/>
                  </a:lnTo>
                  <a:lnTo>
                    <a:pt x="508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92652" y="2484725"/>
              <a:ext cx="184252" cy="281286"/>
            </a:xfrm>
            <a:custGeom>
              <a:avLst/>
              <a:gdLst/>
              <a:ahLst/>
              <a:cxnLst/>
              <a:rect l="0" t="0" r="0" b="0"/>
              <a:pathLst>
                <a:path w="184252" h="281286">
                  <a:moveTo>
                    <a:pt x="139140" y="0"/>
                  </a:moveTo>
                  <a:lnTo>
                    <a:pt x="84096" y="17958"/>
                  </a:lnTo>
                  <a:lnTo>
                    <a:pt x="24628" y="40738"/>
                  </a:lnTo>
                  <a:lnTo>
                    <a:pt x="9087" y="59830"/>
                  </a:lnTo>
                  <a:lnTo>
                    <a:pt x="3305" y="71472"/>
                  </a:lnTo>
                  <a:lnTo>
                    <a:pt x="0" y="100006"/>
                  </a:lnTo>
                  <a:lnTo>
                    <a:pt x="3601" y="129845"/>
                  </a:lnTo>
                  <a:lnTo>
                    <a:pt x="13000" y="154805"/>
                  </a:lnTo>
                  <a:lnTo>
                    <a:pt x="19952" y="161695"/>
                  </a:lnTo>
                  <a:lnTo>
                    <a:pt x="28096" y="165118"/>
                  </a:lnTo>
                  <a:lnTo>
                    <a:pt x="37035" y="166231"/>
                  </a:lnTo>
                  <a:lnTo>
                    <a:pt x="53206" y="161228"/>
                  </a:lnTo>
                  <a:lnTo>
                    <a:pt x="60794" y="156618"/>
                  </a:lnTo>
                  <a:lnTo>
                    <a:pt x="99419" y="150131"/>
                  </a:lnTo>
                  <a:lnTo>
                    <a:pt x="136730" y="153798"/>
                  </a:lnTo>
                  <a:lnTo>
                    <a:pt x="156006" y="162331"/>
                  </a:lnTo>
                  <a:lnTo>
                    <a:pt x="164422" y="167882"/>
                  </a:lnTo>
                  <a:lnTo>
                    <a:pt x="176893" y="183409"/>
                  </a:lnTo>
                  <a:lnTo>
                    <a:pt x="181856" y="192462"/>
                  </a:lnTo>
                  <a:lnTo>
                    <a:pt x="184251" y="215000"/>
                  </a:lnTo>
                  <a:lnTo>
                    <a:pt x="183252" y="227562"/>
                  </a:lnTo>
                  <a:lnTo>
                    <a:pt x="172784" y="247758"/>
                  </a:lnTo>
                  <a:lnTo>
                    <a:pt x="156432" y="263363"/>
                  </a:lnTo>
                  <a:lnTo>
                    <a:pt x="137467" y="274198"/>
                  </a:lnTo>
                  <a:lnTo>
                    <a:pt x="101470" y="281285"/>
                  </a:lnTo>
                  <a:lnTo>
                    <a:pt x="5491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168663" y="2621595"/>
              <a:ext cx="94757" cy="21059"/>
            </a:xfrm>
            <a:custGeom>
              <a:avLst/>
              <a:gdLst/>
              <a:ahLst/>
              <a:cxnLst/>
              <a:rect l="0" t="0" r="0" b="0"/>
              <a:pathLst>
                <a:path w="94757" h="21059">
                  <a:moveTo>
                    <a:pt x="94756" y="0"/>
                  </a:moveTo>
                  <a:lnTo>
                    <a:pt x="52065" y="312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36172" y="2479136"/>
              <a:ext cx="266232" cy="279331"/>
            </a:xfrm>
            <a:custGeom>
              <a:avLst/>
              <a:gdLst/>
              <a:ahLst/>
              <a:cxnLst/>
              <a:rect l="0" t="0" r="0" b="0"/>
              <a:pathLst>
                <a:path w="266232" h="279331">
                  <a:moveTo>
                    <a:pt x="137817" y="5589"/>
                  </a:moveTo>
                  <a:lnTo>
                    <a:pt x="88886" y="5589"/>
                  </a:lnTo>
                  <a:lnTo>
                    <a:pt x="29756" y="0"/>
                  </a:lnTo>
                  <a:lnTo>
                    <a:pt x="18983" y="1863"/>
                  </a:lnTo>
                  <a:lnTo>
                    <a:pt x="10631" y="6614"/>
                  </a:lnTo>
                  <a:lnTo>
                    <a:pt x="3893" y="13292"/>
                  </a:lnTo>
                  <a:lnTo>
                    <a:pt x="571" y="21253"/>
                  </a:lnTo>
                  <a:lnTo>
                    <a:pt x="0" y="39457"/>
                  </a:lnTo>
                  <a:lnTo>
                    <a:pt x="24583" y="100546"/>
                  </a:lnTo>
                  <a:lnTo>
                    <a:pt x="41355" y="131990"/>
                  </a:lnTo>
                  <a:lnTo>
                    <a:pt x="48943" y="136650"/>
                  </a:lnTo>
                  <a:lnTo>
                    <a:pt x="57510" y="137416"/>
                  </a:lnTo>
                  <a:lnTo>
                    <a:pt x="109088" y="125418"/>
                  </a:lnTo>
                  <a:lnTo>
                    <a:pt x="165114" y="125315"/>
                  </a:lnTo>
                  <a:lnTo>
                    <a:pt x="187384" y="131330"/>
                  </a:lnTo>
                  <a:lnTo>
                    <a:pt x="220744" y="154256"/>
                  </a:lnTo>
                  <a:lnTo>
                    <a:pt x="255799" y="189420"/>
                  </a:lnTo>
                  <a:lnTo>
                    <a:pt x="265513" y="207784"/>
                  </a:lnTo>
                  <a:lnTo>
                    <a:pt x="266231" y="217595"/>
                  </a:lnTo>
                  <a:lnTo>
                    <a:pt x="260791" y="237854"/>
                  </a:lnTo>
                  <a:lnTo>
                    <a:pt x="247454" y="255437"/>
                  </a:lnTo>
                  <a:lnTo>
                    <a:pt x="238985" y="263402"/>
                  </a:lnTo>
                  <a:lnTo>
                    <a:pt x="217096" y="272251"/>
                  </a:lnTo>
                  <a:lnTo>
                    <a:pt x="164915" y="277932"/>
                  </a:lnTo>
                  <a:lnTo>
                    <a:pt x="116760" y="279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832151" y="2505782"/>
              <a:ext cx="20865" cy="252685"/>
            </a:xfrm>
            <a:custGeom>
              <a:avLst/>
              <a:gdLst/>
              <a:ahLst/>
              <a:cxnLst/>
              <a:rect l="0" t="0" r="0" b="0"/>
              <a:pathLst>
                <a:path w="20865" h="252685">
                  <a:moveTo>
                    <a:pt x="10336" y="0"/>
                  </a:moveTo>
                  <a:lnTo>
                    <a:pt x="2002" y="57264"/>
                  </a:lnTo>
                  <a:lnTo>
                    <a:pt x="457" y="106654"/>
                  </a:lnTo>
                  <a:lnTo>
                    <a:pt x="0" y="155214"/>
                  </a:lnTo>
                  <a:lnTo>
                    <a:pt x="5434" y="207954"/>
                  </a:lnTo>
                  <a:lnTo>
                    <a:pt x="2086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43864" y="2537367"/>
              <a:ext cx="177567" cy="129814"/>
            </a:xfrm>
            <a:custGeom>
              <a:avLst/>
              <a:gdLst/>
              <a:ahLst/>
              <a:cxnLst/>
              <a:rect l="0" t="0" r="0" b="0"/>
              <a:pathLst>
                <a:path w="177567" h="129814">
                  <a:moveTo>
                    <a:pt x="177566" y="73700"/>
                  </a:moveTo>
                  <a:lnTo>
                    <a:pt x="134874" y="76819"/>
                  </a:lnTo>
                  <a:lnTo>
                    <a:pt x="115308" y="83275"/>
                  </a:lnTo>
                  <a:lnTo>
                    <a:pt x="60754" y="118686"/>
                  </a:lnTo>
                  <a:lnTo>
                    <a:pt x="40252" y="128009"/>
                  </a:lnTo>
                  <a:lnTo>
                    <a:pt x="19441" y="129813"/>
                  </a:lnTo>
                  <a:lnTo>
                    <a:pt x="8978" y="128656"/>
                  </a:lnTo>
                  <a:lnTo>
                    <a:pt x="3173" y="123205"/>
                  </a:lnTo>
                  <a:lnTo>
                    <a:pt x="473" y="114893"/>
                  </a:lnTo>
                  <a:lnTo>
                    <a:pt x="0" y="55814"/>
                  </a:lnTo>
                  <a:lnTo>
                    <a:pt x="91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52974" y="2526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2960653" y="2397733"/>
            <a:ext cx="674827" cy="318620"/>
            <a:chOff x="2960653" y="2397733"/>
            <a:chExt cx="674827" cy="318620"/>
          </a:xfrm>
        </p:grpSpPr>
        <p:sp>
          <p:nvSpPr>
            <p:cNvPr id="74" name="Freeform 73"/>
            <p:cNvSpPr/>
            <p:nvPr/>
          </p:nvSpPr>
          <p:spPr>
            <a:xfrm>
              <a:off x="2960653" y="2453139"/>
              <a:ext cx="18912" cy="263214"/>
            </a:xfrm>
            <a:custGeom>
              <a:avLst/>
              <a:gdLst/>
              <a:ahLst/>
              <a:cxnLst/>
              <a:rect l="0" t="0" r="0" b="0"/>
              <a:pathLst>
                <a:path w="18912" h="263214">
                  <a:moveTo>
                    <a:pt x="8383" y="0"/>
                  </a:moveTo>
                  <a:lnTo>
                    <a:pt x="1147" y="28726"/>
                  </a:lnTo>
                  <a:lnTo>
                    <a:pt x="0" y="77922"/>
                  </a:lnTo>
                  <a:lnTo>
                    <a:pt x="5379" y="128893"/>
                  </a:lnTo>
                  <a:lnTo>
                    <a:pt x="10909" y="188631"/>
                  </a:lnTo>
                  <a:lnTo>
                    <a:pt x="16541" y="228246"/>
                  </a:lnTo>
                  <a:lnTo>
                    <a:pt x="1891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59837" y="2453139"/>
              <a:ext cx="196299" cy="228713"/>
            </a:xfrm>
            <a:custGeom>
              <a:avLst/>
              <a:gdLst/>
              <a:ahLst/>
              <a:cxnLst/>
              <a:rect l="0" t="0" r="0" b="0"/>
              <a:pathLst>
                <a:path w="196299" h="228713">
                  <a:moveTo>
                    <a:pt x="98712" y="10529"/>
                  </a:moveTo>
                  <a:lnTo>
                    <a:pt x="54749" y="30772"/>
                  </a:lnTo>
                  <a:lnTo>
                    <a:pt x="30054" y="49932"/>
                  </a:lnTo>
                  <a:lnTo>
                    <a:pt x="13508" y="76016"/>
                  </a:lnTo>
                  <a:lnTo>
                    <a:pt x="1197" y="105972"/>
                  </a:lnTo>
                  <a:lnTo>
                    <a:pt x="0" y="129767"/>
                  </a:lnTo>
                  <a:lnTo>
                    <a:pt x="8763" y="177582"/>
                  </a:lnTo>
                  <a:lnTo>
                    <a:pt x="23967" y="204566"/>
                  </a:lnTo>
                  <a:lnTo>
                    <a:pt x="39755" y="216870"/>
                  </a:lnTo>
                  <a:lnTo>
                    <a:pt x="59641" y="225069"/>
                  </a:lnTo>
                  <a:lnTo>
                    <a:pt x="84076" y="228712"/>
                  </a:lnTo>
                  <a:lnTo>
                    <a:pt x="107415" y="224093"/>
                  </a:lnTo>
                  <a:lnTo>
                    <a:pt x="137165" y="208338"/>
                  </a:lnTo>
                  <a:lnTo>
                    <a:pt x="168179" y="182054"/>
                  </a:lnTo>
                  <a:lnTo>
                    <a:pt x="184155" y="155718"/>
                  </a:lnTo>
                  <a:lnTo>
                    <a:pt x="196298" y="125688"/>
                  </a:lnTo>
                  <a:lnTo>
                    <a:pt x="196127" y="88974"/>
                  </a:lnTo>
                  <a:lnTo>
                    <a:pt x="183077" y="54049"/>
                  </a:lnTo>
                  <a:lnTo>
                    <a:pt x="164393" y="27063"/>
                  </a:lnTo>
                  <a:lnTo>
                    <a:pt x="1197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90176" y="2621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95461" y="2397733"/>
              <a:ext cx="140019" cy="255449"/>
            </a:xfrm>
            <a:custGeom>
              <a:avLst/>
              <a:gdLst/>
              <a:ahLst/>
              <a:cxnLst/>
              <a:rect l="0" t="0" r="0" b="0"/>
              <a:pathLst>
                <a:path w="140019" h="255449">
                  <a:moveTo>
                    <a:pt x="0" y="55406"/>
                  </a:moveTo>
                  <a:lnTo>
                    <a:pt x="5589" y="33050"/>
                  </a:lnTo>
                  <a:lnTo>
                    <a:pt x="10745" y="25294"/>
                  </a:lnTo>
                  <a:lnTo>
                    <a:pt x="25832" y="13557"/>
                  </a:lnTo>
                  <a:lnTo>
                    <a:pt x="54058" y="373"/>
                  </a:lnTo>
                  <a:lnTo>
                    <a:pt x="62945" y="0"/>
                  </a:lnTo>
                  <a:lnTo>
                    <a:pt x="79058" y="5825"/>
                  </a:lnTo>
                  <a:lnTo>
                    <a:pt x="84291" y="12994"/>
                  </a:lnTo>
                  <a:lnTo>
                    <a:pt x="90105" y="33437"/>
                  </a:lnTo>
                  <a:lnTo>
                    <a:pt x="87789" y="65665"/>
                  </a:lnTo>
                  <a:lnTo>
                    <a:pt x="79571" y="83752"/>
                  </a:lnTo>
                  <a:lnTo>
                    <a:pt x="74104" y="91851"/>
                  </a:lnTo>
                  <a:lnTo>
                    <a:pt x="58672" y="103969"/>
                  </a:lnTo>
                  <a:lnTo>
                    <a:pt x="49643" y="108839"/>
                  </a:lnTo>
                  <a:lnTo>
                    <a:pt x="45963" y="108576"/>
                  </a:lnTo>
                  <a:lnTo>
                    <a:pt x="45850" y="104890"/>
                  </a:lnTo>
                  <a:lnTo>
                    <a:pt x="48114" y="98924"/>
                  </a:lnTo>
                  <a:lnTo>
                    <a:pt x="53133" y="96117"/>
                  </a:lnTo>
                  <a:lnTo>
                    <a:pt x="68068" y="96117"/>
                  </a:lnTo>
                  <a:lnTo>
                    <a:pt x="96207" y="102694"/>
                  </a:lnTo>
                  <a:lnTo>
                    <a:pt x="121182" y="117641"/>
                  </a:lnTo>
                  <a:lnTo>
                    <a:pt x="133017" y="133369"/>
                  </a:lnTo>
                  <a:lnTo>
                    <a:pt x="137811" y="142477"/>
                  </a:lnTo>
                  <a:lnTo>
                    <a:pt x="140018" y="161955"/>
                  </a:lnTo>
                  <a:lnTo>
                    <a:pt x="135930" y="181140"/>
                  </a:lnTo>
                  <a:lnTo>
                    <a:pt x="114241" y="212520"/>
                  </a:lnTo>
                  <a:lnTo>
                    <a:pt x="99907" y="225840"/>
                  </a:lnTo>
                  <a:lnTo>
                    <a:pt x="40629" y="252033"/>
                  </a:lnTo>
                  <a:lnTo>
                    <a:pt x="31585" y="255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736086" y="3274362"/>
            <a:ext cx="1190630" cy="298492"/>
            <a:chOff x="736086" y="3274362"/>
            <a:chExt cx="1190630" cy="298492"/>
          </a:xfrm>
        </p:grpSpPr>
        <p:sp>
          <p:nvSpPr>
            <p:cNvPr id="79" name="Freeform 78"/>
            <p:cNvSpPr/>
            <p:nvPr/>
          </p:nvSpPr>
          <p:spPr>
            <a:xfrm>
              <a:off x="736086" y="3316476"/>
              <a:ext cx="214180" cy="256378"/>
            </a:xfrm>
            <a:custGeom>
              <a:avLst/>
              <a:gdLst/>
              <a:ahLst/>
              <a:cxnLst/>
              <a:rect l="0" t="0" r="0" b="0"/>
              <a:pathLst>
                <a:path w="214180" h="256378">
                  <a:moveTo>
                    <a:pt x="148307" y="0"/>
                  </a:moveTo>
                  <a:lnTo>
                    <a:pt x="91043" y="0"/>
                  </a:lnTo>
                  <a:lnTo>
                    <a:pt x="30151" y="0"/>
                  </a:lnTo>
                  <a:lnTo>
                    <a:pt x="19234" y="3510"/>
                  </a:lnTo>
                  <a:lnTo>
                    <a:pt x="3984" y="16768"/>
                  </a:lnTo>
                  <a:lnTo>
                    <a:pt x="619" y="25217"/>
                  </a:lnTo>
                  <a:lnTo>
                    <a:pt x="0" y="43963"/>
                  </a:lnTo>
                  <a:lnTo>
                    <a:pt x="6228" y="79837"/>
                  </a:lnTo>
                  <a:lnTo>
                    <a:pt x="11474" y="87150"/>
                  </a:lnTo>
                  <a:lnTo>
                    <a:pt x="18481" y="90855"/>
                  </a:lnTo>
                  <a:lnTo>
                    <a:pt x="35624" y="91853"/>
                  </a:lnTo>
                  <a:lnTo>
                    <a:pt x="91138" y="85464"/>
                  </a:lnTo>
                  <a:lnTo>
                    <a:pt x="125909" y="90183"/>
                  </a:lnTo>
                  <a:lnTo>
                    <a:pt x="158438" y="104580"/>
                  </a:lnTo>
                  <a:lnTo>
                    <a:pt x="184714" y="123664"/>
                  </a:lnTo>
                  <a:lnTo>
                    <a:pt x="201729" y="149725"/>
                  </a:lnTo>
                  <a:lnTo>
                    <a:pt x="214179" y="185263"/>
                  </a:lnTo>
                  <a:lnTo>
                    <a:pt x="212289" y="208681"/>
                  </a:lnTo>
                  <a:lnTo>
                    <a:pt x="208509" y="219839"/>
                  </a:lnTo>
                  <a:lnTo>
                    <a:pt x="201310" y="228448"/>
                  </a:lnTo>
                  <a:lnTo>
                    <a:pt x="180833" y="241133"/>
                  </a:lnTo>
                  <a:lnTo>
                    <a:pt x="142997" y="254851"/>
                  </a:lnTo>
                  <a:lnTo>
                    <a:pt x="119041" y="256377"/>
                  </a:lnTo>
                  <a:lnTo>
                    <a:pt x="6407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012303" y="3295853"/>
              <a:ext cx="199191" cy="247909"/>
            </a:xfrm>
            <a:custGeom>
              <a:avLst/>
              <a:gdLst/>
              <a:ahLst/>
              <a:cxnLst/>
              <a:rect l="0" t="0" r="0" b="0"/>
              <a:pathLst>
                <a:path w="199191" h="247909">
                  <a:moveTo>
                    <a:pt x="135303" y="10095"/>
                  </a:moveTo>
                  <a:lnTo>
                    <a:pt x="97825" y="1761"/>
                  </a:lnTo>
                  <a:lnTo>
                    <a:pt x="46401" y="0"/>
                  </a:lnTo>
                  <a:lnTo>
                    <a:pt x="25211" y="5998"/>
                  </a:lnTo>
                  <a:lnTo>
                    <a:pt x="16285" y="10873"/>
                  </a:lnTo>
                  <a:lnTo>
                    <a:pt x="10334" y="18802"/>
                  </a:lnTo>
                  <a:lnTo>
                    <a:pt x="3722" y="40091"/>
                  </a:lnTo>
                  <a:lnTo>
                    <a:pt x="0" y="78384"/>
                  </a:lnTo>
                  <a:lnTo>
                    <a:pt x="5368" y="99327"/>
                  </a:lnTo>
                  <a:lnTo>
                    <a:pt x="10075" y="108188"/>
                  </a:lnTo>
                  <a:lnTo>
                    <a:pt x="15553" y="111755"/>
                  </a:lnTo>
                  <a:lnTo>
                    <a:pt x="21544" y="111794"/>
                  </a:lnTo>
                  <a:lnTo>
                    <a:pt x="76356" y="88794"/>
                  </a:lnTo>
                  <a:lnTo>
                    <a:pt x="100915" y="87187"/>
                  </a:lnTo>
                  <a:lnTo>
                    <a:pt x="123529" y="90371"/>
                  </a:lnTo>
                  <a:lnTo>
                    <a:pt x="142158" y="98806"/>
                  </a:lnTo>
                  <a:lnTo>
                    <a:pt x="173182" y="123284"/>
                  </a:lnTo>
                  <a:lnTo>
                    <a:pt x="194749" y="149307"/>
                  </a:lnTo>
                  <a:lnTo>
                    <a:pt x="198330" y="159055"/>
                  </a:lnTo>
                  <a:lnTo>
                    <a:pt x="199190" y="179245"/>
                  </a:lnTo>
                  <a:lnTo>
                    <a:pt x="187508" y="210342"/>
                  </a:lnTo>
                  <a:lnTo>
                    <a:pt x="163639" y="236193"/>
                  </a:lnTo>
                  <a:lnTo>
                    <a:pt x="141268" y="245114"/>
                  </a:lnTo>
                  <a:lnTo>
                    <a:pt x="116897" y="247908"/>
                  </a:lnTo>
                  <a:lnTo>
                    <a:pt x="72132" y="2417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326590" y="3400704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509638" y="3274362"/>
              <a:ext cx="146386" cy="289936"/>
            </a:xfrm>
            <a:custGeom>
              <a:avLst/>
              <a:gdLst/>
              <a:ahLst/>
              <a:cxnLst/>
              <a:rect l="0" t="0" r="0" b="0"/>
              <a:pathLst>
                <a:path w="146386" h="289936">
                  <a:moveTo>
                    <a:pt x="69636" y="0"/>
                  </a:moveTo>
                  <a:lnTo>
                    <a:pt x="40328" y="34898"/>
                  </a:lnTo>
                  <a:lnTo>
                    <a:pt x="13992" y="95048"/>
                  </a:lnTo>
                  <a:lnTo>
                    <a:pt x="716" y="146504"/>
                  </a:lnTo>
                  <a:lnTo>
                    <a:pt x="0" y="205541"/>
                  </a:lnTo>
                  <a:lnTo>
                    <a:pt x="10777" y="251690"/>
                  </a:lnTo>
                  <a:lnTo>
                    <a:pt x="23589" y="270180"/>
                  </a:lnTo>
                  <a:lnTo>
                    <a:pt x="31919" y="278386"/>
                  </a:lnTo>
                  <a:lnTo>
                    <a:pt x="53653" y="287504"/>
                  </a:lnTo>
                  <a:lnTo>
                    <a:pt x="66000" y="289935"/>
                  </a:lnTo>
                  <a:lnTo>
                    <a:pt x="89077" y="286398"/>
                  </a:lnTo>
                  <a:lnTo>
                    <a:pt x="118680" y="271252"/>
                  </a:lnTo>
                  <a:lnTo>
                    <a:pt x="133547" y="257427"/>
                  </a:lnTo>
                  <a:lnTo>
                    <a:pt x="144055" y="239584"/>
                  </a:lnTo>
                  <a:lnTo>
                    <a:pt x="146385" y="216836"/>
                  </a:lnTo>
                  <a:lnTo>
                    <a:pt x="142351" y="193468"/>
                  </a:lnTo>
                  <a:lnTo>
                    <a:pt x="132759" y="175283"/>
                  </a:lnTo>
                  <a:lnTo>
                    <a:pt x="125756" y="170668"/>
                  </a:lnTo>
                  <a:lnTo>
                    <a:pt x="108616" y="168659"/>
                  </a:lnTo>
                  <a:lnTo>
                    <a:pt x="92420" y="174786"/>
                  </a:lnTo>
                  <a:lnTo>
                    <a:pt x="4857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91003" y="3337533"/>
              <a:ext cx="25184" cy="200043"/>
            </a:xfrm>
            <a:custGeom>
              <a:avLst/>
              <a:gdLst/>
              <a:ahLst/>
              <a:cxnLst/>
              <a:rect l="0" t="0" r="0" b="0"/>
              <a:pathLst>
                <a:path w="25184" h="200043">
                  <a:moveTo>
                    <a:pt x="14655" y="0"/>
                  </a:moveTo>
                  <a:lnTo>
                    <a:pt x="0" y="55141"/>
                  </a:lnTo>
                  <a:lnTo>
                    <a:pt x="2098" y="112104"/>
                  </a:lnTo>
                  <a:lnTo>
                    <a:pt x="6845" y="165297"/>
                  </a:lnTo>
                  <a:lnTo>
                    <a:pt x="12353" y="184600"/>
                  </a:lnTo>
                  <a:lnTo>
                    <a:pt x="2518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768199" y="3337533"/>
              <a:ext cx="158517" cy="133768"/>
            </a:xfrm>
            <a:custGeom>
              <a:avLst/>
              <a:gdLst/>
              <a:ahLst/>
              <a:cxnLst/>
              <a:rect l="0" t="0" r="0" b="0"/>
              <a:pathLst>
                <a:path w="158517" h="133768">
                  <a:moveTo>
                    <a:pt x="158516" y="126342"/>
                  </a:moveTo>
                  <a:lnTo>
                    <a:pt x="141748" y="115164"/>
                  </a:lnTo>
                  <a:lnTo>
                    <a:pt x="121038" y="112795"/>
                  </a:lnTo>
                  <a:lnTo>
                    <a:pt x="96235" y="116812"/>
                  </a:lnTo>
                  <a:lnTo>
                    <a:pt x="42185" y="132216"/>
                  </a:lnTo>
                  <a:lnTo>
                    <a:pt x="28319" y="133767"/>
                  </a:lnTo>
                  <a:lnTo>
                    <a:pt x="17906" y="131292"/>
                  </a:lnTo>
                  <a:lnTo>
                    <a:pt x="9794" y="126133"/>
                  </a:lnTo>
                  <a:lnTo>
                    <a:pt x="3216" y="119184"/>
                  </a:lnTo>
                  <a:lnTo>
                    <a:pt x="0" y="109872"/>
                  </a:lnTo>
                  <a:lnTo>
                    <a:pt x="1064" y="75579"/>
                  </a:lnTo>
                  <a:lnTo>
                    <a:pt x="17316" y="14203"/>
                  </a:lnTo>
                  <a:lnTo>
                    <a:pt x="216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813304" y="3232248"/>
            <a:ext cx="351425" cy="284271"/>
            <a:chOff x="2813304" y="3232248"/>
            <a:chExt cx="351425" cy="284271"/>
          </a:xfrm>
        </p:grpSpPr>
        <p:sp>
          <p:nvSpPr>
            <p:cNvPr id="86" name="Freeform 85"/>
            <p:cNvSpPr/>
            <p:nvPr/>
          </p:nvSpPr>
          <p:spPr>
            <a:xfrm>
              <a:off x="2813304" y="3232248"/>
              <a:ext cx="29391" cy="284271"/>
            </a:xfrm>
            <a:custGeom>
              <a:avLst/>
              <a:gdLst/>
              <a:ahLst/>
              <a:cxnLst/>
              <a:rect l="0" t="0" r="0" b="0"/>
              <a:pathLst>
                <a:path w="29391" h="284271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4679" y="138054"/>
                  </a:lnTo>
                  <a:lnTo>
                    <a:pt x="18792" y="184924"/>
                  </a:lnTo>
                  <a:lnTo>
                    <a:pt x="26950" y="246925"/>
                  </a:lnTo>
                  <a:lnTo>
                    <a:pt x="2939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43514" y="3232248"/>
              <a:ext cx="221215" cy="263214"/>
            </a:xfrm>
            <a:custGeom>
              <a:avLst/>
              <a:gdLst/>
              <a:ahLst/>
              <a:cxnLst/>
              <a:rect l="0" t="0" r="0" b="0"/>
              <a:pathLst>
                <a:path w="221215" h="263214">
                  <a:moveTo>
                    <a:pt x="130807" y="0"/>
                  </a:moveTo>
                  <a:lnTo>
                    <a:pt x="75762" y="17959"/>
                  </a:lnTo>
                  <a:lnTo>
                    <a:pt x="16295" y="35149"/>
                  </a:lnTo>
                  <a:lnTo>
                    <a:pt x="8842" y="42150"/>
                  </a:lnTo>
                  <a:lnTo>
                    <a:pt x="561" y="62407"/>
                  </a:lnTo>
                  <a:lnTo>
                    <a:pt x="0" y="83889"/>
                  </a:lnTo>
                  <a:lnTo>
                    <a:pt x="4820" y="105135"/>
                  </a:lnTo>
                  <a:lnTo>
                    <a:pt x="14762" y="126275"/>
                  </a:lnTo>
                  <a:lnTo>
                    <a:pt x="21858" y="132147"/>
                  </a:lnTo>
                  <a:lnTo>
                    <a:pt x="30098" y="134891"/>
                  </a:lnTo>
                  <a:lnTo>
                    <a:pt x="39101" y="135551"/>
                  </a:lnTo>
                  <a:lnTo>
                    <a:pt x="55344" y="130045"/>
                  </a:lnTo>
                  <a:lnTo>
                    <a:pt x="62951" y="125301"/>
                  </a:lnTo>
                  <a:lnTo>
                    <a:pt x="96014" y="118625"/>
                  </a:lnTo>
                  <a:lnTo>
                    <a:pt x="140702" y="124774"/>
                  </a:lnTo>
                  <a:lnTo>
                    <a:pt x="171563" y="135106"/>
                  </a:lnTo>
                  <a:lnTo>
                    <a:pt x="210884" y="165639"/>
                  </a:lnTo>
                  <a:lnTo>
                    <a:pt x="219039" y="185532"/>
                  </a:lnTo>
                  <a:lnTo>
                    <a:pt x="221214" y="197387"/>
                  </a:lnTo>
                  <a:lnTo>
                    <a:pt x="217391" y="216800"/>
                  </a:lnTo>
                  <a:lnTo>
                    <a:pt x="213096" y="225252"/>
                  </a:lnTo>
                  <a:lnTo>
                    <a:pt x="198966" y="237762"/>
                  </a:lnTo>
                  <a:lnTo>
                    <a:pt x="155709" y="255326"/>
                  </a:lnTo>
                  <a:lnTo>
                    <a:pt x="94514" y="262174"/>
                  </a:lnTo>
                  <a:lnTo>
                    <a:pt x="6763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70661" y="4078708"/>
            <a:ext cx="3030127" cy="412001"/>
            <a:chOff x="770661" y="4078708"/>
            <a:chExt cx="3030127" cy="412001"/>
          </a:xfrm>
        </p:grpSpPr>
        <p:sp>
          <p:nvSpPr>
            <p:cNvPr id="89" name="Freeform 88"/>
            <p:cNvSpPr/>
            <p:nvPr/>
          </p:nvSpPr>
          <p:spPr>
            <a:xfrm>
              <a:off x="770661" y="4095585"/>
              <a:ext cx="170365" cy="395124"/>
            </a:xfrm>
            <a:custGeom>
              <a:avLst/>
              <a:gdLst/>
              <a:ahLst/>
              <a:cxnLst/>
              <a:rect l="0" t="0" r="0" b="0"/>
              <a:pathLst>
                <a:path w="170365" h="395124">
                  <a:moveTo>
                    <a:pt x="103204" y="0"/>
                  </a:moveTo>
                  <a:lnTo>
                    <a:pt x="73895" y="34898"/>
                  </a:lnTo>
                  <a:lnTo>
                    <a:pt x="51323" y="96117"/>
                  </a:lnTo>
                  <a:lnTo>
                    <a:pt x="33114" y="159060"/>
                  </a:lnTo>
                  <a:lnTo>
                    <a:pt x="18996" y="219589"/>
                  </a:lnTo>
                  <a:lnTo>
                    <a:pt x="4942" y="276953"/>
                  </a:lnTo>
                  <a:lnTo>
                    <a:pt x="0" y="319276"/>
                  </a:lnTo>
                  <a:lnTo>
                    <a:pt x="5083" y="344281"/>
                  </a:lnTo>
                  <a:lnTo>
                    <a:pt x="21099" y="374971"/>
                  </a:lnTo>
                  <a:lnTo>
                    <a:pt x="27410" y="383341"/>
                  </a:lnTo>
                  <a:lnTo>
                    <a:pt x="46901" y="392642"/>
                  </a:lnTo>
                  <a:lnTo>
                    <a:pt x="58650" y="395123"/>
                  </a:lnTo>
                  <a:lnTo>
                    <a:pt x="81062" y="391639"/>
                  </a:lnTo>
                  <a:lnTo>
                    <a:pt x="110291" y="376524"/>
                  </a:lnTo>
                  <a:lnTo>
                    <a:pt x="141129" y="350456"/>
                  </a:lnTo>
                  <a:lnTo>
                    <a:pt x="157075" y="324158"/>
                  </a:lnTo>
                  <a:lnTo>
                    <a:pt x="169208" y="294138"/>
                  </a:lnTo>
                  <a:lnTo>
                    <a:pt x="170364" y="273448"/>
                  </a:lnTo>
                  <a:lnTo>
                    <a:pt x="169034" y="263017"/>
                  </a:lnTo>
                  <a:lnTo>
                    <a:pt x="164638" y="254894"/>
                  </a:lnTo>
                  <a:lnTo>
                    <a:pt x="150395" y="242748"/>
                  </a:lnTo>
                  <a:lnTo>
                    <a:pt x="141684" y="240211"/>
                  </a:lnTo>
                  <a:lnTo>
                    <a:pt x="122646" y="240511"/>
                  </a:lnTo>
                  <a:lnTo>
                    <a:pt x="92197" y="252847"/>
                  </a:lnTo>
                  <a:lnTo>
                    <a:pt x="5056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70435" y="4106114"/>
              <a:ext cx="212031" cy="357969"/>
            </a:xfrm>
            <a:custGeom>
              <a:avLst/>
              <a:gdLst/>
              <a:ahLst/>
              <a:cxnLst/>
              <a:rect l="0" t="0" r="0" b="0"/>
              <a:pathLst>
                <a:path w="212031" h="357969">
                  <a:moveTo>
                    <a:pt x="135057" y="0"/>
                  </a:moveTo>
                  <a:lnTo>
                    <a:pt x="97579" y="8333"/>
                  </a:lnTo>
                  <a:lnTo>
                    <a:pt x="46155" y="10094"/>
                  </a:lnTo>
                  <a:lnTo>
                    <a:pt x="10450" y="15989"/>
                  </a:lnTo>
                  <a:lnTo>
                    <a:pt x="4022" y="23527"/>
                  </a:lnTo>
                  <a:lnTo>
                    <a:pt x="0" y="47501"/>
                  </a:lnTo>
                  <a:lnTo>
                    <a:pt x="6950" y="108212"/>
                  </a:lnTo>
                  <a:lnTo>
                    <a:pt x="22983" y="167454"/>
                  </a:lnTo>
                  <a:lnTo>
                    <a:pt x="26415" y="170128"/>
                  </a:lnTo>
                  <a:lnTo>
                    <a:pt x="29874" y="167231"/>
                  </a:lnTo>
                  <a:lnTo>
                    <a:pt x="33349" y="160620"/>
                  </a:lnTo>
                  <a:lnTo>
                    <a:pt x="46570" y="150155"/>
                  </a:lnTo>
                  <a:lnTo>
                    <a:pt x="83653" y="133905"/>
                  </a:lnTo>
                  <a:lnTo>
                    <a:pt x="104022" y="132822"/>
                  </a:lnTo>
                  <a:lnTo>
                    <a:pt x="145694" y="141660"/>
                  </a:lnTo>
                  <a:lnTo>
                    <a:pt x="171614" y="156876"/>
                  </a:lnTo>
                  <a:lnTo>
                    <a:pt x="183670" y="172668"/>
                  </a:lnTo>
                  <a:lnTo>
                    <a:pt x="208402" y="231997"/>
                  </a:lnTo>
                  <a:lnTo>
                    <a:pt x="212030" y="242402"/>
                  </a:lnTo>
                  <a:lnTo>
                    <a:pt x="211546" y="279403"/>
                  </a:lnTo>
                  <a:lnTo>
                    <a:pt x="203994" y="314413"/>
                  </a:lnTo>
                  <a:lnTo>
                    <a:pt x="191432" y="333151"/>
                  </a:lnTo>
                  <a:lnTo>
                    <a:pt x="183169" y="341424"/>
                  </a:lnTo>
                  <a:lnTo>
                    <a:pt x="161509" y="350615"/>
                  </a:lnTo>
                  <a:lnTo>
                    <a:pt x="100456" y="357000"/>
                  </a:lnTo>
                  <a:lnTo>
                    <a:pt x="82414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92987" y="4293838"/>
              <a:ext cx="249459" cy="158245"/>
            </a:xfrm>
            <a:custGeom>
              <a:avLst/>
              <a:gdLst/>
              <a:ahLst/>
              <a:cxnLst/>
              <a:rect l="0" t="0" r="0" b="0"/>
              <a:pathLst>
                <a:path w="249459" h="158245">
                  <a:moveTo>
                    <a:pt x="91531" y="64960"/>
                  </a:moveTo>
                  <a:lnTo>
                    <a:pt x="91531" y="42603"/>
                  </a:lnTo>
                  <a:lnTo>
                    <a:pt x="85292" y="25388"/>
                  </a:lnTo>
                  <a:lnTo>
                    <a:pt x="80352" y="17521"/>
                  </a:lnTo>
                  <a:lnTo>
                    <a:pt x="65506" y="5661"/>
                  </a:lnTo>
                  <a:lnTo>
                    <a:pt x="56633" y="861"/>
                  </a:lnTo>
                  <a:lnTo>
                    <a:pt x="47209" y="0"/>
                  </a:lnTo>
                  <a:lnTo>
                    <a:pt x="27378" y="5283"/>
                  </a:lnTo>
                  <a:lnTo>
                    <a:pt x="19517" y="13477"/>
                  </a:lnTo>
                  <a:lnTo>
                    <a:pt x="7662" y="38179"/>
                  </a:lnTo>
                  <a:lnTo>
                    <a:pt x="0" y="79381"/>
                  </a:lnTo>
                  <a:lnTo>
                    <a:pt x="3319" y="115636"/>
                  </a:lnTo>
                  <a:lnTo>
                    <a:pt x="17301" y="148605"/>
                  </a:lnTo>
                  <a:lnTo>
                    <a:pt x="24497" y="154648"/>
                  </a:lnTo>
                  <a:lnTo>
                    <a:pt x="32803" y="157507"/>
                  </a:lnTo>
                  <a:lnTo>
                    <a:pt x="41851" y="158244"/>
                  </a:lnTo>
                  <a:lnTo>
                    <a:pt x="50222" y="155225"/>
                  </a:lnTo>
                  <a:lnTo>
                    <a:pt x="65762" y="142512"/>
                  </a:lnTo>
                  <a:lnTo>
                    <a:pt x="82076" y="110035"/>
                  </a:lnTo>
                  <a:lnTo>
                    <a:pt x="94318" y="76366"/>
                  </a:lnTo>
                  <a:lnTo>
                    <a:pt x="98068" y="72564"/>
                  </a:lnTo>
                  <a:lnTo>
                    <a:pt x="101738" y="73538"/>
                  </a:lnTo>
                  <a:lnTo>
                    <a:pt x="108936" y="83980"/>
                  </a:lnTo>
                  <a:lnTo>
                    <a:pt x="116034" y="100319"/>
                  </a:lnTo>
                  <a:lnTo>
                    <a:pt x="120734" y="103740"/>
                  </a:lnTo>
                  <a:lnTo>
                    <a:pt x="126208" y="103681"/>
                  </a:lnTo>
                  <a:lnTo>
                    <a:pt x="132196" y="101303"/>
                  </a:lnTo>
                  <a:lnTo>
                    <a:pt x="141970" y="89301"/>
                  </a:lnTo>
                  <a:lnTo>
                    <a:pt x="146214" y="81187"/>
                  </a:lnTo>
                  <a:lnTo>
                    <a:pt x="150213" y="81627"/>
                  </a:lnTo>
                  <a:lnTo>
                    <a:pt x="165037" y="118121"/>
                  </a:lnTo>
                  <a:lnTo>
                    <a:pt x="168611" y="128477"/>
                  </a:lnTo>
                  <a:lnTo>
                    <a:pt x="168654" y="131871"/>
                  </a:lnTo>
                  <a:lnTo>
                    <a:pt x="166343" y="130624"/>
                  </a:lnTo>
                  <a:lnTo>
                    <a:pt x="162462" y="126283"/>
                  </a:lnTo>
                  <a:lnTo>
                    <a:pt x="158151" y="108982"/>
                  </a:lnTo>
                  <a:lnTo>
                    <a:pt x="158843" y="72934"/>
                  </a:lnTo>
                  <a:lnTo>
                    <a:pt x="164731" y="48617"/>
                  </a:lnTo>
                  <a:lnTo>
                    <a:pt x="175147" y="30010"/>
                  </a:lnTo>
                  <a:lnTo>
                    <a:pt x="182370" y="26452"/>
                  </a:lnTo>
                  <a:lnTo>
                    <a:pt x="190695" y="26420"/>
                  </a:lnTo>
                  <a:lnTo>
                    <a:pt x="199754" y="28738"/>
                  </a:lnTo>
                  <a:lnTo>
                    <a:pt x="216059" y="43792"/>
                  </a:lnTo>
                  <a:lnTo>
                    <a:pt x="240001" y="85995"/>
                  </a:lnTo>
                  <a:lnTo>
                    <a:pt x="249458" y="117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99611" y="4114603"/>
              <a:ext cx="100763" cy="315043"/>
            </a:xfrm>
            <a:custGeom>
              <a:avLst/>
              <a:gdLst/>
              <a:ahLst/>
              <a:cxnLst/>
              <a:rect l="0" t="0" r="0" b="0"/>
              <a:pathLst>
                <a:path w="100763" h="315043">
                  <a:moveTo>
                    <a:pt x="79705" y="223138"/>
                  </a:moveTo>
                  <a:lnTo>
                    <a:pt x="70129" y="199091"/>
                  </a:lnTo>
                  <a:lnTo>
                    <a:pt x="59461" y="184764"/>
                  </a:lnTo>
                  <a:lnTo>
                    <a:pt x="52171" y="182347"/>
                  </a:lnTo>
                  <a:lnTo>
                    <a:pt x="34712" y="185901"/>
                  </a:lnTo>
                  <a:lnTo>
                    <a:pt x="18374" y="201519"/>
                  </a:lnTo>
                  <a:lnTo>
                    <a:pt x="5653" y="224058"/>
                  </a:lnTo>
                  <a:lnTo>
                    <a:pt x="0" y="249673"/>
                  </a:lnTo>
                  <a:lnTo>
                    <a:pt x="2406" y="284812"/>
                  </a:lnTo>
                  <a:lnTo>
                    <a:pt x="10645" y="303581"/>
                  </a:lnTo>
                  <a:lnTo>
                    <a:pt x="16117" y="311862"/>
                  </a:lnTo>
                  <a:lnTo>
                    <a:pt x="23275" y="315042"/>
                  </a:lnTo>
                  <a:lnTo>
                    <a:pt x="31556" y="314823"/>
                  </a:lnTo>
                  <a:lnTo>
                    <a:pt x="40587" y="312337"/>
                  </a:lnTo>
                  <a:lnTo>
                    <a:pt x="56860" y="300217"/>
                  </a:lnTo>
                  <a:lnTo>
                    <a:pt x="64475" y="292071"/>
                  </a:lnTo>
                  <a:lnTo>
                    <a:pt x="72936" y="270542"/>
                  </a:lnTo>
                  <a:lnTo>
                    <a:pt x="83957" y="218594"/>
                  </a:lnTo>
                  <a:lnTo>
                    <a:pt x="88993" y="162102"/>
                  </a:lnTo>
                  <a:lnTo>
                    <a:pt x="89988" y="98951"/>
                  </a:lnTo>
                  <a:lnTo>
                    <a:pt x="84596" y="41069"/>
                  </a:lnTo>
                  <a:lnTo>
                    <a:pt x="69975" y="4245"/>
                  </a:lnTo>
                  <a:lnTo>
                    <a:pt x="63860" y="0"/>
                  </a:lnTo>
                  <a:lnTo>
                    <a:pt x="57443" y="680"/>
                  </a:lnTo>
                  <a:lnTo>
                    <a:pt x="50826" y="4642"/>
                  </a:lnTo>
                  <a:lnTo>
                    <a:pt x="47584" y="10794"/>
                  </a:lnTo>
                  <a:lnTo>
                    <a:pt x="47818" y="61424"/>
                  </a:lnTo>
                  <a:lnTo>
                    <a:pt x="49229" y="121048"/>
                  </a:lnTo>
                  <a:lnTo>
                    <a:pt x="62765" y="180058"/>
                  </a:lnTo>
                  <a:lnTo>
                    <a:pt x="77485" y="221777"/>
                  </a:lnTo>
                  <a:lnTo>
                    <a:pt x="100762" y="254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26715" y="4301667"/>
              <a:ext cx="157928" cy="99245"/>
            </a:xfrm>
            <a:custGeom>
              <a:avLst/>
              <a:gdLst/>
              <a:ahLst/>
              <a:cxnLst/>
              <a:rect l="0" t="0" r="0" b="0"/>
              <a:pathLst>
                <a:path w="157928" h="99245">
                  <a:moveTo>
                    <a:pt x="0" y="36074"/>
                  </a:moveTo>
                  <a:lnTo>
                    <a:pt x="8333" y="73551"/>
                  </a:lnTo>
                  <a:lnTo>
                    <a:pt x="9552" y="88995"/>
                  </a:lnTo>
                  <a:lnTo>
                    <a:pt x="11612" y="30461"/>
                  </a:lnTo>
                  <a:lnTo>
                    <a:pt x="16079" y="6673"/>
                  </a:lnTo>
                  <a:lnTo>
                    <a:pt x="20078" y="1265"/>
                  </a:lnTo>
                  <a:lnTo>
                    <a:pt x="25084" y="0"/>
                  </a:lnTo>
                  <a:lnTo>
                    <a:pt x="38054" y="4833"/>
                  </a:lnTo>
                  <a:lnTo>
                    <a:pt x="55517" y="14780"/>
                  </a:lnTo>
                  <a:lnTo>
                    <a:pt x="63917" y="14859"/>
                  </a:lnTo>
                  <a:lnTo>
                    <a:pt x="71857" y="11402"/>
                  </a:lnTo>
                  <a:lnTo>
                    <a:pt x="79490" y="5588"/>
                  </a:lnTo>
                  <a:lnTo>
                    <a:pt x="88088" y="2881"/>
                  </a:lnTo>
                  <a:lnTo>
                    <a:pt x="107000" y="2994"/>
                  </a:lnTo>
                  <a:lnTo>
                    <a:pt x="114617" y="8171"/>
                  </a:lnTo>
                  <a:lnTo>
                    <a:pt x="130927" y="36645"/>
                  </a:lnTo>
                  <a:lnTo>
                    <a:pt x="157927" y="99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99832" y="4285098"/>
              <a:ext cx="89961" cy="115925"/>
            </a:xfrm>
            <a:custGeom>
              <a:avLst/>
              <a:gdLst/>
              <a:ahLst/>
              <a:cxnLst/>
              <a:rect l="0" t="0" r="0" b="0"/>
              <a:pathLst>
                <a:path w="89961" h="115925">
                  <a:moveTo>
                    <a:pt x="58510" y="0"/>
                  </a:moveTo>
                  <a:lnTo>
                    <a:pt x="27227" y="9575"/>
                  </a:lnTo>
                  <a:lnTo>
                    <a:pt x="11071" y="20244"/>
                  </a:lnTo>
                  <a:lnTo>
                    <a:pt x="5827" y="28704"/>
                  </a:lnTo>
                  <a:lnTo>
                    <a:pt x="0" y="50582"/>
                  </a:lnTo>
                  <a:lnTo>
                    <a:pt x="2309" y="83617"/>
                  </a:lnTo>
                  <a:lnTo>
                    <a:pt x="13644" y="101894"/>
                  </a:lnTo>
                  <a:lnTo>
                    <a:pt x="21580" y="110043"/>
                  </a:lnTo>
                  <a:lnTo>
                    <a:pt x="31550" y="114306"/>
                  </a:lnTo>
                  <a:lnTo>
                    <a:pt x="55107" y="115924"/>
                  </a:lnTo>
                  <a:lnTo>
                    <a:pt x="65599" y="112377"/>
                  </a:lnTo>
                  <a:lnTo>
                    <a:pt x="83498" y="99079"/>
                  </a:lnTo>
                  <a:lnTo>
                    <a:pt x="88036" y="90619"/>
                  </a:lnTo>
                  <a:lnTo>
                    <a:pt x="89960" y="71861"/>
                  </a:lnTo>
                  <a:lnTo>
                    <a:pt x="83796" y="54945"/>
                  </a:lnTo>
                  <a:lnTo>
                    <a:pt x="5851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58342" y="4306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89927" y="4253513"/>
              <a:ext cx="63172" cy="133510"/>
            </a:xfrm>
            <a:custGeom>
              <a:avLst/>
              <a:gdLst/>
              <a:ahLst/>
              <a:cxnLst/>
              <a:rect l="0" t="0" r="0" b="0"/>
              <a:pathLst>
                <a:path w="63172" h="133510">
                  <a:moveTo>
                    <a:pt x="0" y="63171"/>
                  </a:moveTo>
                  <a:lnTo>
                    <a:pt x="20243" y="107134"/>
                  </a:lnTo>
                  <a:lnTo>
                    <a:pt x="39403" y="131829"/>
                  </a:lnTo>
                  <a:lnTo>
                    <a:pt x="42646" y="133509"/>
                  </a:lnTo>
                  <a:lnTo>
                    <a:pt x="43639" y="131120"/>
                  </a:lnTo>
                  <a:lnTo>
                    <a:pt x="36826" y="102069"/>
                  </a:lnTo>
                  <a:lnTo>
                    <a:pt x="18149" y="68601"/>
                  </a:lnTo>
                  <a:lnTo>
                    <a:pt x="13916" y="45307"/>
                  </a:lnTo>
                  <a:lnTo>
                    <a:pt x="16296" y="34884"/>
                  </a:lnTo>
                  <a:lnTo>
                    <a:pt x="28300" y="17063"/>
                  </a:lnTo>
                  <a:lnTo>
                    <a:pt x="42213" y="758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84683" y="4263569"/>
              <a:ext cx="126343" cy="179458"/>
            </a:xfrm>
            <a:custGeom>
              <a:avLst/>
              <a:gdLst/>
              <a:ahLst/>
              <a:cxnLst/>
              <a:rect l="0" t="0" r="0" b="0"/>
              <a:pathLst>
                <a:path w="126343" h="179458">
                  <a:moveTo>
                    <a:pt x="0" y="32057"/>
                  </a:moveTo>
                  <a:lnTo>
                    <a:pt x="17981" y="47699"/>
                  </a:lnTo>
                  <a:lnTo>
                    <a:pt x="34898" y="55777"/>
                  </a:lnTo>
                  <a:lnTo>
                    <a:pt x="69742" y="61312"/>
                  </a:lnTo>
                  <a:lnTo>
                    <a:pt x="89878" y="56368"/>
                  </a:lnTo>
                  <a:lnTo>
                    <a:pt x="98523" y="51774"/>
                  </a:lnTo>
                  <a:lnTo>
                    <a:pt x="103117" y="45202"/>
                  </a:lnTo>
                  <a:lnTo>
                    <a:pt x="105010" y="37311"/>
                  </a:lnTo>
                  <a:lnTo>
                    <a:pt x="105101" y="28541"/>
                  </a:lnTo>
                  <a:lnTo>
                    <a:pt x="98964" y="12557"/>
                  </a:lnTo>
                  <a:lnTo>
                    <a:pt x="94053" y="5020"/>
                  </a:lnTo>
                  <a:lnTo>
                    <a:pt x="87268" y="1164"/>
                  </a:lnTo>
                  <a:lnTo>
                    <a:pt x="70372" y="0"/>
                  </a:lnTo>
                  <a:lnTo>
                    <a:pt x="54283" y="6501"/>
                  </a:lnTo>
                  <a:lnTo>
                    <a:pt x="24891" y="29739"/>
                  </a:lnTo>
                  <a:lnTo>
                    <a:pt x="9195" y="61136"/>
                  </a:lnTo>
                  <a:lnTo>
                    <a:pt x="7206" y="83586"/>
                  </a:lnTo>
                  <a:lnTo>
                    <a:pt x="11392" y="105262"/>
                  </a:lnTo>
                  <a:lnTo>
                    <a:pt x="21051" y="126594"/>
                  </a:lnTo>
                  <a:lnTo>
                    <a:pt x="45232" y="152745"/>
                  </a:lnTo>
                  <a:lnTo>
                    <a:pt x="74623" y="169722"/>
                  </a:lnTo>
                  <a:lnTo>
                    <a:pt x="126342" y="179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032207" y="4106114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14654" y="62092"/>
                  </a:lnTo>
                  <a:lnTo>
                    <a:pt x="20962" y="120713"/>
                  </a:lnTo>
                  <a:lnTo>
                    <a:pt x="32260" y="175446"/>
                  </a:lnTo>
                  <a:lnTo>
                    <a:pt x="40816" y="238396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64780" y="4091495"/>
              <a:ext cx="169736" cy="286146"/>
            </a:xfrm>
            <a:custGeom>
              <a:avLst/>
              <a:gdLst/>
              <a:ahLst/>
              <a:cxnLst/>
              <a:rect l="0" t="0" r="0" b="0"/>
              <a:pathLst>
                <a:path w="169736" h="286146">
                  <a:moveTo>
                    <a:pt x="130639" y="35676"/>
                  </a:moveTo>
                  <a:lnTo>
                    <a:pt x="105445" y="90721"/>
                  </a:lnTo>
                  <a:lnTo>
                    <a:pt x="89095" y="142128"/>
                  </a:lnTo>
                  <a:lnTo>
                    <a:pt x="73392" y="205239"/>
                  </a:lnTo>
                  <a:lnTo>
                    <a:pt x="79860" y="262669"/>
                  </a:lnTo>
                  <a:lnTo>
                    <a:pt x="82748" y="274742"/>
                  </a:lnTo>
                  <a:lnTo>
                    <a:pt x="90523" y="281621"/>
                  </a:lnTo>
                  <a:lnTo>
                    <a:pt x="114760" y="286145"/>
                  </a:lnTo>
                  <a:lnTo>
                    <a:pt x="125902" y="282204"/>
                  </a:lnTo>
                  <a:lnTo>
                    <a:pt x="144521" y="265347"/>
                  </a:lnTo>
                  <a:lnTo>
                    <a:pt x="162568" y="235138"/>
                  </a:lnTo>
                  <a:lnTo>
                    <a:pt x="169735" y="198371"/>
                  </a:lnTo>
                  <a:lnTo>
                    <a:pt x="165173" y="174665"/>
                  </a:lnTo>
                  <a:lnTo>
                    <a:pt x="154176" y="153600"/>
                  </a:lnTo>
                  <a:lnTo>
                    <a:pt x="137591" y="136440"/>
                  </a:lnTo>
                  <a:lnTo>
                    <a:pt x="98347" y="114765"/>
                  </a:lnTo>
                  <a:lnTo>
                    <a:pt x="35821" y="90823"/>
                  </a:lnTo>
                  <a:lnTo>
                    <a:pt x="14798" y="79293"/>
                  </a:lnTo>
                  <a:lnTo>
                    <a:pt x="7788" y="70603"/>
                  </a:lnTo>
                  <a:lnTo>
                    <a:pt x="0" y="48469"/>
                  </a:lnTo>
                  <a:lnTo>
                    <a:pt x="2777" y="26154"/>
                  </a:lnTo>
                  <a:lnTo>
                    <a:pt x="6793" y="15289"/>
                  </a:lnTo>
                  <a:lnTo>
                    <a:pt x="14150" y="8047"/>
                  </a:lnTo>
                  <a:lnTo>
                    <a:pt x="34802" y="0"/>
                  </a:lnTo>
                  <a:lnTo>
                    <a:pt x="56460" y="2662"/>
                  </a:lnTo>
                  <a:lnTo>
                    <a:pt x="85263" y="17315"/>
                  </a:lnTo>
                  <a:lnTo>
                    <a:pt x="109582" y="35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32290" y="4327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537575" y="4078708"/>
              <a:ext cx="263213" cy="275685"/>
            </a:xfrm>
            <a:custGeom>
              <a:avLst/>
              <a:gdLst/>
              <a:ahLst/>
              <a:cxnLst/>
              <a:rect l="0" t="0" r="0" b="0"/>
              <a:pathLst>
                <a:path w="263213" h="275685">
                  <a:moveTo>
                    <a:pt x="0" y="69520"/>
                  </a:moveTo>
                  <a:lnTo>
                    <a:pt x="9575" y="45473"/>
                  </a:lnTo>
                  <a:lnTo>
                    <a:pt x="39403" y="9927"/>
                  </a:lnTo>
                  <a:lnTo>
                    <a:pt x="59236" y="2090"/>
                  </a:lnTo>
                  <a:lnTo>
                    <a:pt x="71076" y="0"/>
                  </a:lnTo>
                  <a:lnTo>
                    <a:pt x="93590" y="3917"/>
                  </a:lnTo>
                  <a:lnTo>
                    <a:pt x="122877" y="19276"/>
                  </a:lnTo>
                  <a:lnTo>
                    <a:pt x="146372" y="41764"/>
                  </a:lnTo>
                  <a:lnTo>
                    <a:pt x="159811" y="61864"/>
                  </a:lnTo>
                  <a:lnTo>
                    <a:pt x="172783" y="100657"/>
                  </a:lnTo>
                  <a:lnTo>
                    <a:pt x="174640" y="162454"/>
                  </a:lnTo>
                  <a:lnTo>
                    <a:pt x="164088" y="214479"/>
                  </a:lnTo>
                  <a:lnTo>
                    <a:pt x="148574" y="242192"/>
                  </a:lnTo>
                  <a:lnTo>
                    <a:pt x="129160" y="265221"/>
                  </a:lnTo>
                  <a:lnTo>
                    <a:pt x="109267" y="273482"/>
                  </a:lnTo>
                  <a:lnTo>
                    <a:pt x="97411" y="275684"/>
                  </a:lnTo>
                  <a:lnTo>
                    <a:pt x="77999" y="271893"/>
                  </a:lnTo>
                  <a:lnTo>
                    <a:pt x="69547" y="267606"/>
                  </a:lnTo>
                  <a:lnTo>
                    <a:pt x="57036" y="253484"/>
                  </a:lnTo>
                  <a:lnTo>
                    <a:pt x="52062" y="244805"/>
                  </a:lnTo>
                  <a:lnTo>
                    <a:pt x="51085" y="235510"/>
                  </a:lnTo>
                  <a:lnTo>
                    <a:pt x="56240" y="215823"/>
                  </a:lnTo>
                  <a:lnTo>
                    <a:pt x="69449" y="201614"/>
                  </a:lnTo>
                  <a:lnTo>
                    <a:pt x="77884" y="196187"/>
                  </a:lnTo>
                  <a:lnTo>
                    <a:pt x="112114" y="188549"/>
                  </a:lnTo>
                  <a:lnTo>
                    <a:pt x="165602" y="185968"/>
                  </a:lnTo>
                  <a:lnTo>
                    <a:pt x="221228" y="185458"/>
                  </a:lnTo>
                  <a:lnTo>
                    <a:pt x="263212" y="185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359212" y="178984"/>
            <a:ext cx="1874074" cy="690883"/>
            <a:chOff x="6359212" y="178984"/>
            <a:chExt cx="1874074" cy="690883"/>
          </a:xfrm>
        </p:grpSpPr>
        <p:sp>
          <p:nvSpPr>
            <p:cNvPr id="103" name="Freeform 102"/>
            <p:cNvSpPr/>
            <p:nvPr/>
          </p:nvSpPr>
          <p:spPr>
            <a:xfrm>
              <a:off x="6506611" y="336708"/>
              <a:ext cx="121910" cy="348787"/>
            </a:xfrm>
            <a:custGeom>
              <a:avLst/>
              <a:gdLst/>
              <a:ahLst/>
              <a:cxnLst/>
              <a:rect l="0" t="0" r="0" b="0"/>
              <a:pathLst>
                <a:path w="121910" h="348787">
                  <a:moveTo>
                    <a:pt x="0" y="116017"/>
                  </a:moveTo>
                  <a:lnTo>
                    <a:pt x="7236" y="143573"/>
                  </a:lnTo>
                  <a:lnTo>
                    <a:pt x="12998" y="199796"/>
                  </a:lnTo>
                  <a:lnTo>
                    <a:pt x="25055" y="256308"/>
                  </a:lnTo>
                  <a:lnTo>
                    <a:pt x="31465" y="318597"/>
                  </a:lnTo>
                  <a:lnTo>
                    <a:pt x="37269" y="348786"/>
                  </a:lnTo>
                  <a:lnTo>
                    <a:pt x="36545" y="348405"/>
                  </a:lnTo>
                  <a:lnTo>
                    <a:pt x="34892" y="344642"/>
                  </a:lnTo>
                  <a:lnTo>
                    <a:pt x="28901" y="286056"/>
                  </a:lnTo>
                  <a:lnTo>
                    <a:pt x="20261" y="232300"/>
                  </a:lnTo>
                  <a:lnTo>
                    <a:pt x="10293" y="179327"/>
                  </a:lnTo>
                  <a:lnTo>
                    <a:pt x="3049" y="126587"/>
                  </a:lnTo>
                  <a:lnTo>
                    <a:pt x="903" y="77035"/>
                  </a:lnTo>
                  <a:lnTo>
                    <a:pt x="5768" y="23959"/>
                  </a:lnTo>
                  <a:lnTo>
                    <a:pt x="10864" y="14870"/>
                  </a:lnTo>
                  <a:lnTo>
                    <a:pt x="25885" y="1653"/>
                  </a:lnTo>
                  <a:lnTo>
                    <a:pt x="35974" y="0"/>
                  </a:lnTo>
                  <a:lnTo>
                    <a:pt x="59662" y="4402"/>
                  </a:lnTo>
                  <a:lnTo>
                    <a:pt x="79549" y="17277"/>
                  </a:lnTo>
                  <a:lnTo>
                    <a:pt x="111379" y="54139"/>
                  </a:lnTo>
                  <a:lnTo>
                    <a:pt x="119692" y="77597"/>
                  </a:lnTo>
                  <a:lnTo>
                    <a:pt x="121909" y="90404"/>
                  </a:lnTo>
                  <a:lnTo>
                    <a:pt x="118132" y="110872"/>
                  </a:lnTo>
                  <a:lnTo>
                    <a:pt x="107486" y="127768"/>
                  </a:lnTo>
                  <a:lnTo>
                    <a:pt x="91056" y="143077"/>
                  </a:lnTo>
                  <a:lnTo>
                    <a:pt x="68935" y="151440"/>
                  </a:lnTo>
                  <a:lnTo>
                    <a:pt x="31586" y="158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56349" y="368476"/>
              <a:ext cx="166118" cy="136648"/>
            </a:xfrm>
            <a:custGeom>
              <a:avLst/>
              <a:gdLst/>
              <a:ahLst/>
              <a:cxnLst/>
              <a:rect l="0" t="0" r="0" b="0"/>
              <a:pathLst>
                <a:path w="166118" h="136648">
                  <a:moveTo>
                    <a:pt x="92418" y="73720"/>
                  </a:moveTo>
                  <a:lnTo>
                    <a:pt x="103596" y="62542"/>
                  </a:lnTo>
                  <a:lnTo>
                    <a:pt x="109084" y="44576"/>
                  </a:lnTo>
                  <a:lnTo>
                    <a:pt x="110548" y="33234"/>
                  </a:lnTo>
                  <a:lnTo>
                    <a:pt x="108014" y="23333"/>
                  </a:lnTo>
                  <a:lnTo>
                    <a:pt x="95839" y="6092"/>
                  </a:lnTo>
                  <a:lnTo>
                    <a:pt x="86510" y="1729"/>
                  </a:lnTo>
                  <a:lnTo>
                    <a:pt x="63666" y="0"/>
                  </a:lnTo>
                  <a:lnTo>
                    <a:pt x="44154" y="6251"/>
                  </a:lnTo>
                  <a:lnTo>
                    <a:pt x="35675" y="11193"/>
                  </a:lnTo>
                  <a:lnTo>
                    <a:pt x="23134" y="26043"/>
                  </a:lnTo>
                  <a:lnTo>
                    <a:pt x="5552" y="64173"/>
                  </a:lnTo>
                  <a:lnTo>
                    <a:pt x="0" y="100657"/>
                  </a:lnTo>
                  <a:lnTo>
                    <a:pt x="4940" y="121177"/>
                  </a:lnTo>
                  <a:lnTo>
                    <a:pt x="9533" y="129925"/>
                  </a:lnTo>
                  <a:lnTo>
                    <a:pt x="17273" y="134587"/>
                  </a:lnTo>
                  <a:lnTo>
                    <a:pt x="38353" y="136647"/>
                  </a:lnTo>
                  <a:lnTo>
                    <a:pt x="57080" y="130544"/>
                  </a:lnTo>
                  <a:lnTo>
                    <a:pt x="65350" y="125641"/>
                  </a:lnTo>
                  <a:lnTo>
                    <a:pt x="77658" y="110834"/>
                  </a:lnTo>
                  <a:lnTo>
                    <a:pt x="100681" y="78322"/>
                  </a:lnTo>
                  <a:lnTo>
                    <a:pt x="107285" y="76788"/>
                  </a:lnTo>
                  <a:lnTo>
                    <a:pt x="114027" y="79275"/>
                  </a:lnTo>
                  <a:lnTo>
                    <a:pt x="152518" y="110083"/>
                  </a:lnTo>
                  <a:lnTo>
                    <a:pt x="166117" y="115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832995" y="379025"/>
              <a:ext cx="94757" cy="111284"/>
            </a:xfrm>
            <a:custGeom>
              <a:avLst/>
              <a:gdLst/>
              <a:ahLst/>
              <a:cxnLst/>
              <a:rect l="0" t="0" r="0" b="0"/>
              <a:pathLst>
                <a:path w="94757" h="111284">
                  <a:moveTo>
                    <a:pt x="0" y="42114"/>
                  </a:moveTo>
                  <a:lnTo>
                    <a:pt x="19127" y="94819"/>
                  </a:lnTo>
                  <a:lnTo>
                    <a:pt x="30338" y="110772"/>
                  </a:lnTo>
                  <a:lnTo>
                    <a:pt x="33093" y="111283"/>
                  </a:lnTo>
                  <a:lnTo>
                    <a:pt x="33760" y="106944"/>
                  </a:lnTo>
                  <a:lnTo>
                    <a:pt x="26563" y="51864"/>
                  </a:lnTo>
                  <a:lnTo>
                    <a:pt x="31692" y="32410"/>
                  </a:lnTo>
                  <a:lnTo>
                    <a:pt x="41772" y="15964"/>
                  </a:lnTo>
                  <a:lnTo>
                    <a:pt x="50074" y="1064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33036" y="178984"/>
              <a:ext cx="36566" cy="284270"/>
            </a:xfrm>
            <a:custGeom>
              <a:avLst/>
              <a:gdLst/>
              <a:ahLst/>
              <a:cxnLst/>
              <a:rect l="0" t="0" r="0" b="0"/>
              <a:pathLst>
                <a:path w="36566" h="284270">
                  <a:moveTo>
                    <a:pt x="0" y="0"/>
                  </a:moveTo>
                  <a:lnTo>
                    <a:pt x="3120" y="42692"/>
                  </a:lnTo>
                  <a:lnTo>
                    <a:pt x="14654" y="95520"/>
                  </a:lnTo>
                  <a:lnTo>
                    <a:pt x="19160" y="145156"/>
                  </a:lnTo>
                  <a:lnTo>
                    <a:pt x="29088" y="204754"/>
                  </a:lnTo>
                  <a:lnTo>
                    <a:pt x="36565" y="240432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17222" y="294797"/>
              <a:ext cx="252686" cy="10530"/>
            </a:xfrm>
            <a:custGeom>
              <a:avLst/>
              <a:gdLst/>
              <a:ahLst/>
              <a:cxnLst/>
              <a:rect l="0" t="0" r="0" b="0"/>
              <a:pathLst>
                <a:path w="252686" h="10530">
                  <a:moveTo>
                    <a:pt x="252685" y="10529"/>
                  </a:moveTo>
                  <a:lnTo>
                    <a:pt x="198540" y="7409"/>
                  </a:lnTo>
                  <a:lnTo>
                    <a:pt x="143593" y="1464"/>
                  </a:lnTo>
                  <a:lnTo>
                    <a:pt x="90509" y="434"/>
                  </a:lnTo>
                  <a:lnTo>
                    <a:pt x="30010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359212" y="536970"/>
              <a:ext cx="852810" cy="42098"/>
            </a:xfrm>
            <a:custGeom>
              <a:avLst/>
              <a:gdLst/>
              <a:ahLst/>
              <a:cxnLst/>
              <a:rect l="0" t="0" r="0" b="0"/>
              <a:pathLst>
                <a:path w="852810" h="42098">
                  <a:moveTo>
                    <a:pt x="852809" y="10511"/>
                  </a:moveTo>
                  <a:lnTo>
                    <a:pt x="803877" y="2178"/>
                  </a:lnTo>
                  <a:lnTo>
                    <a:pt x="752913" y="633"/>
                  </a:lnTo>
                  <a:lnTo>
                    <a:pt x="693359" y="176"/>
                  </a:lnTo>
                  <a:lnTo>
                    <a:pt x="637498" y="40"/>
                  </a:lnTo>
                  <a:lnTo>
                    <a:pt x="585072" y="0"/>
                  </a:lnTo>
                  <a:lnTo>
                    <a:pt x="531323" y="3107"/>
                  </a:lnTo>
                  <a:lnTo>
                    <a:pt x="476404" y="8318"/>
                  </a:lnTo>
                  <a:lnTo>
                    <a:pt x="417628" y="9861"/>
                  </a:lnTo>
                  <a:lnTo>
                    <a:pt x="361435" y="15972"/>
                  </a:lnTo>
                  <a:lnTo>
                    <a:pt x="304625" y="21209"/>
                  </a:lnTo>
                  <a:lnTo>
                    <a:pt x="244808" y="27979"/>
                  </a:lnTo>
                  <a:lnTo>
                    <a:pt x="192379" y="31675"/>
                  </a:lnTo>
                  <a:lnTo>
                    <a:pt x="149453" y="36685"/>
                  </a:lnTo>
                  <a:lnTo>
                    <a:pt x="106198" y="39692"/>
                  </a:lnTo>
                  <a:lnTo>
                    <a:pt x="48624" y="41384"/>
                  </a:lnTo>
                  <a:lnTo>
                    <a:pt x="0" y="42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85554" y="684352"/>
              <a:ext cx="155317" cy="137200"/>
            </a:xfrm>
            <a:custGeom>
              <a:avLst/>
              <a:gdLst/>
              <a:ahLst/>
              <a:cxnLst/>
              <a:rect l="0" t="0" r="0" b="0"/>
              <a:pathLst>
                <a:path w="155317" h="137200">
                  <a:moveTo>
                    <a:pt x="0" y="0"/>
                  </a:moveTo>
                  <a:lnTo>
                    <a:pt x="16788" y="55045"/>
                  </a:lnTo>
                  <a:lnTo>
                    <a:pt x="22132" y="91829"/>
                  </a:lnTo>
                  <a:lnTo>
                    <a:pt x="31673" y="114512"/>
                  </a:lnTo>
                  <a:lnTo>
                    <a:pt x="36323" y="118455"/>
                  </a:lnTo>
                  <a:lnTo>
                    <a:pt x="40594" y="117575"/>
                  </a:lnTo>
                  <a:lnTo>
                    <a:pt x="44610" y="113478"/>
                  </a:lnTo>
                  <a:lnTo>
                    <a:pt x="61551" y="112046"/>
                  </a:lnTo>
                  <a:lnTo>
                    <a:pt x="72620" y="113302"/>
                  </a:lnTo>
                  <a:lnTo>
                    <a:pt x="91157" y="124056"/>
                  </a:lnTo>
                  <a:lnTo>
                    <a:pt x="99376" y="131837"/>
                  </a:lnTo>
                  <a:lnTo>
                    <a:pt x="109535" y="135854"/>
                  </a:lnTo>
                  <a:lnTo>
                    <a:pt x="133300" y="137199"/>
                  </a:lnTo>
                  <a:lnTo>
                    <a:pt x="141509" y="131240"/>
                  </a:lnTo>
                  <a:lnTo>
                    <a:pt x="150630" y="109022"/>
                  </a:lnTo>
                  <a:lnTo>
                    <a:pt x="155316" y="51777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08848" y="621181"/>
              <a:ext cx="134676" cy="221099"/>
            </a:xfrm>
            <a:custGeom>
              <a:avLst/>
              <a:gdLst/>
              <a:ahLst/>
              <a:cxnLst/>
              <a:rect l="0" t="0" r="0" b="0"/>
              <a:pathLst>
                <a:path w="134676" h="221099">
                  <a:moveTo>
                    <a:pt x="8333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8614" y="163632"/>
                  </a:lnTo>
                  <a:lnTo>
                    <a:pt x="13527" y="187369"/>
                  </a:lnTo>
                  <a:lnTo>
                    <a:pt x="17645" y="192763"/>
                  </a:lnTo>
                  <a:lnTo>
                    <a:pt x="22731" y="194019"/>
                  </a:lnTo>
                  <a:lnTo>
                    <a:pt x="28460" y="192517"/>
                  </a:lnTo>
                  <a:lnTo>
                    <a:pt x="41065" y="181489"/>
                  </a:lnTo>
                  <a:lnTo>
                    <a:pt x="47702" y="173635"/>
                  </a:lnTo>
                  <a:lnTo>
                    <a:pt x="56806" y="169569"/>
                  </a:lnTo>
                  <a:lnTo>
                    <a:pt x="79400" y="168171"/>
                  </a:lnTo>
                  <a:lnTo>
                    <a:pt x="98800" y="174568"/>
                  </a:lnTo>
                  <a:lnTo>
                    <a:pt x="107249" y="179550"/>
                  </a:lnTo>
                  <a:lnTo>
                    <a:pt x="119756" y="194444"/>
                  </a:lnTo>
                  <a:lnTo>
                    <a:pt x="13467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62502" y="747523"/>
              <a:ext cx="99381" cy="108613"/>
            </a:xfrm>
            <a:custGeom>
              <a:avLst/>
              <a:gdLst/>
              <a:ahLst/>
              <a:cxnLst/>
              <a:rect l="0" t="0" r="0" b="0"/>
              <a:pathLst>
                <a:path w="99381" h="108613">
                  <a:moveTo>
                    <a:pt x="54720" y="21057"/>
                  </a:moveTo>
                  <a:lnTo>
                    <a:pt x="37953" y="15468"/>
                  </a:lnTo>
                  <a:lnTo>
                    <a:pt x="30674" y="16161"/>
                  </a:lnTo>
                  <a:lnTo>
                    <a:pt x="16347" y="23170"/>
                  </a:lnTo>
                  <a:lnTo>
                    <a:pt x="5300" y="37204"/>
                  </a:lnTo>
                  <a:lnTo>
                    <a:pt x="717" y="45860"/>
                  </a:lnTo>
                  <a:lnTo>
                    <a:pt x="0" y="53970"/>
                  </a:lnTo>
                  <a:lnTo>
                    <a:pt x="5444" y="69220"/>
                  </a:lnTo>
                  <a:lnTo>
                    <a:pt x="21663" y="90960"/>
                  </a:lnTo>
                  <a:lnTo>
                    <a:pt x="46875" y="106629"/>
                  </a:lnTo>
                  <a:lnTo>
                    <a:pt x="66442" y="108612"/>
                  </a:lnTo>
                  <a:lnTo>
                    <a:pt x="76572" y="107503"/>
                  </a:lnTo>
                  <a:lnTo>
                    <a:pt x="84497" y="103254"/>
                  </a:lnTo>
                  <a:lnTo>
                    <a:pt x="96420" y="89174"/>
                  </a:lnTo>
                  <a:lnTo>
                    <a:pt x="99380" y="68099"/>
                  </a:lnTo>
                  <a:lnTo>
                    <a:pt x="95626" y="45474"/>
                  </a:lnTo>
                  <a:lnTo>
                    <a:pt x="757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980394" y="600124"/>
              <a:ext cx="221099" cy="269743"/>
            </a:xfrm>
            <a:custGeom>
              <a:avLst/>
              <a:gdLst/>
              <a:ahLst/>
              <a:cxnLst/>
              <a:rect l="0" t="0" r="0" b="0"/>
              <a:pathLst>
                <a:path w="221099" h="269743">
                  <a:moveTo>
                    <a:pt x="0" y="0"/>
                  </a:moveTo>
                  <a:lnTo>
                    <a:pt x="3120" y="54144"/>
                  </a:lnTo>
                  <a:lnTo>
                    <a:pt x="11452" y="101440"/>
                  </a:lnTo>
                  <a:lnTo>
                    <a:pt x="18211" y="153669"/>
                  </a:lnTo>
                  <a:lnTo>
                    <a:pt x="26084" y="207649"/>
                  </a:lnTo>
                  <a:lnTo>
                    <a:pt x="30257" y="213302"/>
                  </a:lnTo>
                  <a:lnTo>
                    <a:pt x="35379" y="214731"/>
                  </a:lnTo>
                  <a:lnTo>
                    <a:pt x="48479" y="210080"/>
                  </a:lnTo>
                  <a:lnTo>
                    <a:pt x="107013" y="182051"/>
                  </a:lnTo>
                  <a:lnTo>
                    <a:pt x="161477" y="150388"/>
                  </a:lnTo>
                  <a:lnTo>
                    <a:pt x="163803" y="142373"/>
                  </a:lnTo>
                  <a:lnTo>
                    <a:pt x="161844" y="133519"/>
                  </a:lnTo>
                  <a:lnTo>
                    <a:pt x="157029" y="124108"/>
                  </a:lnTo>
                  <a:lnTo>
                    <a:pt x="150309" y="119003"/>
                  </a:lnTo>
                  <a:lnTo>
                    <a:pt x="142320" y="116770"/>
                  </a:lnTo>
                  <a:lnTo>
                    <a:pt x="133484" y="116451"/>
                  </a:lnTo>
                  <a:lnTo>
                    <a:pt x="117427" y="122336"/>
                  </a:lnTo>
                  <a:lnTo>
                    <a:pt x="109870" y="127181"/>
                  </a:lnTo>
                  <a:lnTo>
                    <a:pt x="98354" y="141923"/>
                  </a:lnTo>
                  <a:lnTo>
                    <a:pt x="93645" y="150767"/>
                  </a:lnTo>
                  <a:lnTo>
                    <a:pt x="92846" y="161343"/>
                  </a:lnTo>
                  <a:lnTo>
                    <a:pt x="98197" y="185572"/>
                  </a:lnTo>
                  <a:lnTo>
                    <a:pt x="114363" y="214341"/>
                  </a:lnTo>
                  <a:lnTo>
                    <a:pt x="154598" y="259418"/>
                  </a:lnTo>
                  <a:lnTo>
                    <a:pt x="174775" y="267375"/>
                  </a:lnTo>
                  <a:lnTo>
                    <a:pt x="195831" y="269742"/>
                  </a:lnTo>
                  <a:lnTo>
                    <a:pt x="22109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12062" y="49483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323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433119" y="56853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854259" y="320658"/>
              <a:ext cx="252685" cy="153125"/>
            </a:xfrm>
            <a:custGeom>
              <a:avLst/>
              <a:gdLst/>
              <a:ahLst/>
              <a:cxnLst/>
              <a:rect l="0" t="0" r="0" b="0"/>
              <a:pathLst>
                <a:path w="252685" h="153125">
                  <a:moveTo>
                    <a:pt x="0" y="132067"/>
                  </a:moveTo>
                  <a:lnTo>
                    <a:pt x="5589" y="69974"/>
                  </a:lnTo>
                  <a:lnTo>
                    <a:pt x="19127" y="28165"/>
                  </a:lnTo>
                  <a:lnTo>
                    <a:pt x="30338" y="11409"/>
                  </a:lnTo>
                  <a:lnTo>
                    <a:pt x="38942" y="6005"/>
                  </a:lnTo>
                  <a:lnTo>
                    <a:pt x="60981" y="0"/>
                  </a:lnTo>
                  <a:lnTo>
                    <a:pt x="83255" y="3571"/>
                  </a:lnTo>
                  <a:lnTo>
                    <a:pt x="103683" y="14126"/>
                  </a:lnTo>
                  <a:lnTo>
                    <a:pt x="157696" y="69633"/>
                  </a:lnTo>
                  <a:lnTo>
                    <a:pt x="213471" y="131186"/>
                  </a:lnTo>
                  <a:lnTo>
                    <a:pt x="236776" y="146624"/>
                  </a:lnTo>
                  <a:lnTo>
                    <a:pt x="252684" y="153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949015" y="294797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0"/>
                  </a:moveTo>
                  <a:lnTo>
                    <a:pt x="62133" y="46662"/>
                  </a:lnTo>
                  <a:lnTo>
                    <a:pt x="35193" y="101331"/>
                  </a:lnTo>
                  <a:lnTo>
                    <a:pt x="14514" y="15623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801616" y="526424"/>
              <a:ext cx="431670" cy="31587"/>
            </a:xfrm>
            <a:custGeom>
              <a:avLst/>
              <a:gdLst/>
              <a:ahLst/>
              <a:cxnLst/>
              <a:rect l="0" t="0" r="0" b="0"/>
              <a:pathLst>
                <a:path w="431670" h="31587">
                  <a:moveTo>
                    <a:pt x="431669" y="31586"/>
                  </a:moveTo>
                  <a:lnTo>
                    <a:pt x="382737" y="31586"/>
                  </a:lnTo>
                  <a:lnTo>
                    <a:pt x="329197" y="25997"/>
                  </a:lnTo>
                  <a:lnTo>
                    <a:pt x="278864" y="16932"/>
                  </a:lnTo>
                  <a:lnTo>
                    <a:pt x="219497" y="12426"/>
                  </a:lnTo>
                  <a:lnTo>
                    <a:pt x="175153" y="11372"/>
                  </a:lnTo>
                  <a:lnTo>
                    <a:pt x="129319" y="9734"/>
                  </a:lnTo>
                  <a:lnTo>
                    <a:pt x="66393" y="3404"/>
                  </a:lnTo>
                  <a:lnTo>
                    <a:pt x="14502" y="6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27917" y="634040"/>
              <a:ext cx="148089" cy="174383"/>
            </a:xfrm>
            <a:custGeom>
              <a:avLst/>
              <a:gdLst/>
              <a:ahLst/>
              <a:cxnLst/>
              <a:rect l="0" t="0" r="0" b="0"/>
              <a:pathLst>
                <a:path w="148089" h="174383">
                  <a:moveTo>
                    <a:pt x="0" y="29255"/>
                  </a:moveTo>
                  <a:lnTo>
                    <a:pt x="17980" y="13614"/>
                  </a:lnTo>
                  <a:lnTo>
                    <a:pt x="34898" y="5536"/>
                  </a:lnTo>
                  <a:lnTo>
                    <a:pt x="69741" y="0"/>
                  </a:lnTo>
                  <a:lnTo>
                    <a:pt x="92997" y="4944"/>
                  </a:lnTo>
                  <a:lnTo>
                    <a:pt x="104112" y="9538"/>
                  </a:lnTo>
                  <a:lnTo>
                    <a:pt x="110352" y="16111"/>
                  </a:lnTo>
                  <a:lnTo>
                    <a:pt x="113343" y="24001"/>
                  </a:lnTo>
                  <a:lnTo>
                    <a:pt x="114166" y="32772"/>
                  </a:lnTo>
                  <a:lnTo>
                    <a:pt x="111206" y="39788"/>
                  </a:lnTo>
                  <a:lnTo>
                    <a:pt x="98557" y="50704"/>
                  </a:lnTo>
                  <a:lnTo>
                    <a:pt x="71706" y="63426"/>
                  </a:lnTo>
                  <a:lnTo>
                    <a:pt x="68861" y="68413"/>
                  </a:lnTo>
                  <a:lnTo>
                    <a:pt x="70474" y="74078"/>
                  </a:lnTo>
                  <a:lnTo>
                    <a:pt x="75058" y="80194"/>
                  </a:lnTo>
                  <a:lnTo>
                    <a:pt x="136410" y="124732"/>
                  </a:lnTo>
                  <a:lnTo>
                    <a:pt x="143583" y="131511"/>
                  </a:lnTo>
                  <a:lnTo>
                    <a:pt x="147194" y="139540"/>
                  </a:lnTo>
                  <a:lnTo>
                    <a:pt x="148088" y="157819"/>
                  </a:lnTo>
                  <a:lnTo>
                    <a:pt x="143179" y="164097"/>
                  </a:lnTo>
                  <a:lnTo>
                    <a:pt x="125247" y="171073"/>
                  </a:lnTo>
                  <a:lnTo>
                    <a:pt x="76776" y="174382"/>
                  </a:lnTo>
                  <a:lnTo>
                    <a:pt x="31586" y="166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12800" y="631709"/>
              <a:ext cx="90462" cy="189633"/>
            </a:xfrm>
            <a:custGeom>
              <a:avLst/>
              <a:gdLst/>
              <a:ahLst/>
              <a:cxnLst/>
              <a:rect l="0" t="0" r="0" b="0"/>
              <a:pathLst>
                <a:path w="90462" h="189633">
                  <a:moveTo>
                    <a:pt x="46744" y="0"/>
                  </a:moveTo>
                  <a:lnTo>
                    <a:pt x="31103" y="26387"/>
                  </a:lnTo>
                  <a:lnTo>
                    <a:pt x="11900" y="88902"/>
                  </a:lnTo>
                  <a:lnTo>
                    <a:pt x="0" y="135714"/>
                  </a:lnTo>
                  <a:lnTo>
                    <a:pt x="1792" y="157414"/>
                  </a:lnTo>
                  <a:lnTo>
                    <a:pt x="9608" y="175637"/>
                  </a:lnTo>
                  <a:lnTo>
                    <a:pt x="14968" y="183772"/>
                  </a:lnTo>
                  <a:lnTo>
                    <a:pt x="23220" y="188025"/>
                  </a:lnTo>
                  <a:lnTo>
                    <a:pt x="44867" y="189632"/>
                  </a:lnTo>
                  <a:lnTo>
                    <a:pt x="63847" y="183327"/>
                  </a:lnTo>
                  <a:lnTo>
                    <a:pt x="72184" y="178370"/>
                  </a:lnTo>
                  <a:lnTo>
                    <a:pt x="84567" y="163504"/>
                  </a:lnTo>
                  <a:lnTo>
                    <a:pt x="89507" y="154626"/>
                  </a:lnTo>
                  <a:lnTo>
                    <a:pt x="90461" y="146368"/>
                  </a:lnTo>
                  <a:lnTo>
                    <a:pt x="85280" y="130953"/>
                  </a:lnTo>
                  <a:lnTo>
                    <a:pt x="79454" y="125907"/>
                  </a:lnTo>
                  <a:lnTo>
                    <a:pt x="46744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949015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078378" y="652766"/>
              <a:ext cx="146244" cy="174552"/>
            </a:xfrm>
            <a:custGeom>
              <a:avLst/>
              <a:gdLst/>
              <a:ahLst/>
              <a:cxnLst/>
              <a:rect l="0" t="0" r="0" b="0"/>
              <a:pathLst>
                <a:path w="146244" h="174552">
                  <a:moveTo>
                    <a:pt x="60150" y="0"/>
                  </a:moveTo>
                  <a:lnTo>
                    <a:pt x="18168" y="44322"/>
                  </a:lnTo>
                  <a:lnTo>
                    <a:pt x="7177" y="64153"/>
                  </a:lnTo>
                  <a:lnTo>
                    <a:pt x="0" y="100637"/>
                  </a:lnTo>
                  <a:lnTo>
                    <a:pt x="4561" y="124276"/>
                  </a:lnTo>
                  <a:lnTo>
                    <a:pt x="20283" y="154196"/>
                  </a:lnTo>
                  <a:lnTo>
                    <a:pt x="26553" y="162459"/>
                  </a:lnTo>
                  <a:lnTo>
                    <a:pt x="45998" y="171640"/>
                  </a:lnTo>
                  <a:lnTo>
                    <a:pt x="69068" y="174551"/>
                  </a:lnTo>
                  <a:lnTo>
                    <a:pt x="91020" y="171945"/>
                  </a:lnTo>
                  <a:lnTo>
                    <a:pt x="112474" y="160648"/>
                  </a:lnTo>
                  <a:lnTo>
                    <a:pt x="123109" y="152722"/>
                  </a:lnTo>
                  <a:lnTo>
                    <a:pt x="138045" y="131438"/>
                  </a:lnTo>
                  <a:lnTo>
                    <a:pt x="146243" y="107550"/>
                  </a:lnTo>
                  <a:lnTo>
                    <a:pt x="145987" y="85235"/>
                  </a:lnTo>
                  <a:lnTo>
                    <a:pt x="138854" y="66738"/>
                  </a:lnTo>
                  <a:lnTo>
                    <a:pt x="10226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2695295" y="4979979"/>
            <a:ext cx="1737203" cy="589597"/>
            <a:chOff x="2695295" y="4979979"/>
            <a:chExt cx="1737203" cy="589597"/>
          </a:xfrm>
        </p:grpSpPr>
        <p:sp>
          <p:nvSpPr>
            <p:cNvPr id="123" name="Freeform 122"/>
            <p:cNvSpPr/>
            <p:nvPr/>
          </p:nvSpPr>
          <p:spPr>
            <a:xfrm>
              <a:off x="2695295" y="4979979"/>
              <a:ext cx="1737203" cy="42115"/>
            </a:xfrm>
            <a:custGeom>
              <a:avLst/>
              <a:gdLst/>
              <a:ahLst/>
              <a:cxnLst/>
              <a:rect l="0" t="0" r="0" b="0"/>
              <a:pathLst>
                <a:path w="1737203" h="42115">
                  <a:moveTo>
                    <a:pt x="1737202" y="0"/>
                  </a:moveTo>
                  <a:lnTo>
                    <a:pt x="1699724" y="8333"/>
                  </a:lnTo>
                  <a:lnTo>
                    <a:pt x="1648301" y="15684"/>
                  </a:lnTo>
                  <a:lnTo>
                    <a:pt x="1593083" y="19996"/>
                  </a:lnTo>
                  <a:lnTo>
                    <a:pt x="1533995" y="20847"/>
                  </a:lnTo>
                  <a:lnTo>
                    <a:pt x="1480460" y="20995"/>
                  </a:lnTo>
                  <a:lnTo>
                    <a:pt x="1420145" y="21039"/>
                  </a:lnTo>
                  <a:lnTo>
                    <a:pt x="1377529" y="21049"/>
                  </a:lnTo>
                  <a:lnTo>
                    <a:pt x="1331292" y="21054"/>
                  </a:lnTo>
                  <a:lnTo>
                    <a:pt x="1283447" y="21056"/>
                  </a:lnTo>
                  <a:lnTo>
                    <a:pt x="1233716" y="21056"/>
                  </a:lnTo>
                  <a:lnTo>
                    <a:pt x="1180418" y="21057"/>
                  </a:lnTo>
                  <a:lnTo>
                    <a:pt x="1120153" y="21057"/>
                  </a:lnTo>
                  <a:lnTo>
                    <a:pt x="1057869" y="21057"/>
                  </a:lnTo>
                  <a:lnTo>
                    <a:pt x="1000505" y="21057"/>
                  </a:lnTo>
                  <a:lnTo>
                    <a:pt x="944114" y="26646"/>
                  </a:lnTo>
                  <a:lnTo>
                    <a:pt x="886745" y="30610"/>
                  </a:lnTo>
                  <a:lnTo>
                    <a:pt x="823420" y="31393"/>
                  </a:lnTo>
                  <a:lnTo>
                    <a:pt x="765505" y="31547"/>
                  </a:lnTo>
                  <a:lnTo>
                    <a:pt x="707835" y="31578"/>
                  </a:lnTo>
                  <a:lnTo>
                    <a:pt x="644451" y="34704"/>
                  </a:lnTo>
                  <a:lnTo>
                    <a:pt x="597660" y="39918"/>
                  </a:lnTo>
                  <a:lnTo>
                    <a:pt x="535037" y="41680"/>
                  </a:lnTo>
                  <a:lnTo>
                    <a:pt x="476437" y="42028"/>
                  </a:lnTo>
                  <a:lnTo>
                    <a:pt x="428036" y="42088"/>
                  </a:lnTo>
                  <a:lnTo>
                    <a:pt x="369166" y="42109"/>
                  </a:lnTo>
                  <a:lnTo>
                    <a:pt x="312477" y="42113"/>
                  </a:lnTo>
                  <a:lnTo>
                    <a:pt x="256219" y="42114"/>
                  </a:lnTo>
                  <a:lnTo>
                    <a:pt x="200046" y="42114"/>
                  </a:lnTo>
                  <a:lnTo>
                    <a:pt x="143891" y="42114"/>
                  </a:lnTo>
                  <a:lnTo>
                    <a:pt x="85008" y="42114"/>
                  </a:lnTo>
                  <a:lnTo>
                    <a:pt x="21644" y="421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42777" y="5148435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1331" y="162569"/>
                  </a:lnTo>
                  <a:lnTo>
                    <a:pt x="27028" y="209124"/>
                  </a:lnTo>
                  <a:lnTo>
                    <a:pt x="29560" y="257111"/>
                  </a:lnTo>
                  <a:lnTo>
                    <a:pt x="30985" y="318986"/>
                  </a:lnTo>
                  <a:lnTo>
                    <a:pt x="31467" y="381551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029767" y="5148435"/>
              <a:ext cx="244596" cy="277326"/>
            </a:xfrm>
            <a:custGeom>
              <a:avLst/>
              <a:gdLst/>
              <a:ahLst/>
              <a:cxnLst/>
              <a:rect l="0" t="0" r="0" b="0"/>
              <a:pathLst>
                <a:path w="244596" h="277326">
                  <a:moveTo>
                    <a:pt x="244595" y="200042"/>
                  </a:moveTo>
                  <a:lnTo>
                    <a:pt x="185979" y="214696"/>
                  </a:lnTo>
                  <a:lnTo>
                    <a:pt x="129382" y="240041"/>
                  </a:lnTo>
                  <a:lnTo>
                    <a:pt x="76218" y="266660"/>
                  </a:lnTo>
                  <a:lnTo>
                    <a:pt x="55117" y="275663"/>
                  </a:lnTo>
                  <a:lnTo>
                    <a:pt x="34041" y="277325"/>
                  </a:lnTo>
                  <a:lnTo>
                    <a:pt x="23507" y="276130"/>
                  </a:lnTo>
                  <a:lnTo>
                    <a:pt x="15315" y="271824"/>
                  </a:lnTo>
                  <a:lnTo>
                    <a:pt x="3093" y="257681"/>
                  </a:lnTo>
                  <a:lnTo>
                    <a:pt x="0" y="236577"/>
                  </a:lnTo>
                  <a:lnTo>
                    <a:pt x="7547" y="184901"/>
                  </a:lnTo>
                  <a:lnTo>
                    <a:pt x="21473" y="130804"/>
                  </a:lnTo>
                  <a:lnTo>
                    <a:pt x="46642" y="68698"/>
                  </a:lnTo>
                  <a:lnTo>
                    <a:pt x="53971" y="12282"/>
                  </a:lnTo>
                  <a:lnTo>
                    <a:pt x="550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327005" y="5180021"/>
              <a:ext cx="186111" cy="305327"/>
            </a:xfrm>
            <a:custGeom>
              <a:avLst/>
              <a:gdLst/>
              <a:ahLst/>
              <a:cxnLst/>
              <a:rect l="0" t="0" r="0" b="0"/>
              <a:pathLst>
                <a:path w="186111" h="305327">
                  <a:moveTo>
                    <a:pt x="0" y="0"/>
                  </a:moveTo>
                  <a:lnTo>
                    <a:pt x="37478" y="8333"/>
                  </a:lnTo>
                  <a:lnTo>
                    <a:pt x="88901" y="10094"/>
                  </a:lnTo>
                  <a:lnTo>
                    <a:pt x="144119" y="10442"/>
                  </a:lnTo>
                  <a:lnTo>
                    <a:pt x="172067" y="10490"/>
                  </a:lnTo>
                  <a:lnTo>
                    <a:pt x="180222" y="15182"/>
                  </a:lnTo>
                  <a:lnTo>
                    <a:pt x="184489" y="22989"/>
                  </a:lnTo>
                  <a:lnTo>
                    <a:pt x="186110" y="42972"/>
                  </a:lnTo>
                  <a:lnTo>
                    <a:pt x="179276" y="73954"/>
                  </a:lnTo>
                  <a:lnTo>
                    <a:pt x="150022" y="126375"/>
                  </a:lnTo>
                  <a:lnTo>
                    <a:pt x="129893" y="176867"/>
                  </a:lnTo>
                  <a:lnTo>
                    <a:pt x="103398" y="240259"/>
                  </a:lnTo>
                  <a:lnTo>
                    <a:pt x="84441" y="288309"/>
                  </a:lnTo>
                  <a:lnTo>
                    <a:pt x="73699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548103" y="5495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79730" y="519054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8617"/>
                  </a:lnTo>
                  <a:lnTo>
                    <a:pt x="8334" y="121453"/>
                  </a:lnTo>
                  <a:lnTo>
                    <a:pt x="12998" y="173246"/>
                  </a:lnTo>
                  <a:lnTo>
                    <a:pt x="18669" y="229927"/>
                  </a:lnTo>
                  <a:lnTo>
                    <a:pt x="20350" y="283766"/>
                  </a:lnTo>
                  <a:lnTo>
                    <a:pt x="20848" y="32740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852808" y="5201077"/>
            <a:ext cx="1589804" cy="421141"/>
            <a:chOff x="852808" y="5201077"/>
            <a:chExt cx="1589804" cy="421141"/>
          </a:xfrm>
        </p:grpSpPr>
        <p:sp>
          <p:nvSpPr>
            <p:cNvPr id="130" name="Freeform 129"/>
            <p:cNvSpPr/>
            <p:nvPr/>
          </p:nvSpPr>
          <p:spPr>
            <a:xfrm>
              <a:off x="1137077" y="5201077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57264"/>
                  </a:lnTo>
                  <a:lnTo>
                    <a:pt x="0" y="112894"/>
                  </a:lnTo>
                  <a:lnTo>
                    <a:pt x="0" y="171881"/>
                  </a:lnTo>
                  <a:lnTo>
                    <a:pt x="0" y="233734"/>
                  </a:lnTo>
                  <a:lnTo>
                    <a:pt x="0" y="288013"/>
                  </a:lnTo>
                  <a:lnTo>
                    <a:pt x="0" y="342961"/>
                  </a:lnTo>
                  <a:lnTo>
                    <a:pt x="0" y="40084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52808" y="5201511"/>
              <a:ext cx="505369" cy="62738"/>
            </a:xfrm>
            <a:custGeom>
              <a:avLst/>
              <a:gdLst/>
              <a:ahLst/>
              <a:cxnLst/>
              <a:rect l="0" t="0" r="0" b="0"/>
              <a:pathLst>
                <a:path w="505369" h="62738">
                  <a:moveTo>
                    <a:pt x="505368" y="10095"/>
                  </a:moveTo>
                  <a:lnTo>
                    <a:pt x="467890" y="1762"/>
                  </a:lnTo>
                  <a:lnTo>
                    <a:pt x="416466" y="0"/>
                  </a:lnTo>
                  <a:lnTo>
                    <a:pt x="369582" y="5284"/>
                  </a:lnTo>
                  <a:lnTo>
                    <a:pt x="318646" y="14259"/>
                  </a:lnTo>
                  <a:lnTo>
                    <a:pt x="260920" y="18737"/>
                  </a:lnTo>
                  <a:lnTo>
                    <a:pt x="204951" y="25654"/>
                  </a:lnTo>
                  <a:lnTo>
                    <a:pt x="151323" y="29523"/>
                  </a:lnTo>
                  <a:lnTo>
                    <a:pt x="98389" y="36258"/>
                  </a:lnTo>
                  <a:lnTo>
                    <a:pt x="38845" y="49015"/>
                  </a:lnTo>
                  <a:lnTo>
                    <a:pt x="0" y="62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185713" y="5422176"/>
              <a:ext cx="205653" cy="150501"/>
            </a:xfrm>
            <a:custGeom>
              <a:avLst/>
              <a:gdLst/>
              <a:ahLst/>
              <a:cxnLst/>
              <a:rect l="0" t="0" r="0" b="0"/>
              <a:pathLst>
                <a:path w="205653" h="150501">
                  <a:moveTo>
                    <a:pt x="67178" y="0"/>
                  </a:moveTo>
                  <a:lnTo>
                    <a:pt x="43131" y="9575"/>
                  </a:lnTo>
                  <a:lnTo>
                    <a:pt x="28804" y="20243"/>
                  </a:lnTo>
                  <a:lnTo>
                    <a:pt x="13174" y="44992"/>
                  </a:lnTo>
                  <a:lnTo>
                    <a:pt x="1134" y="74552"/>
                  </a:lnTo>
                  <a:lnTo>
                    <a:pt x="0" y="95136"/>
                  </a:lnTo>
                  <a:lnTo>
                    <a:pt x="1336" y="105538"/>
                  </a:lnTo>
                  <a:lnTo>
                    <a:pt x="12178" y="123335"/>
                  </a:lnTo>
                  <a:lnTo>
                    <a:pt x="28696" y="137874"/>
                  </a:lnTo>
                  <a:lnTo>
                    <a:pt x="47735" y="148235"/>
                  </a:lnTo>
                  <a:lnTo>
                    <a:pt x="71015" y="150500"/>
                  </a:lnTo>
                  <a:lnTo>
                    <a:pt x="96959" y="146437"/>
                  </a:lnTo>
                  <a:lnTo>
                    <a:pt x="160079" y="118272"/>
                  </a:lnTo>
                  <a:lnTo>
                    <a:pt x="187381" y="97954"/>
                  </a:lnTo>
                  <a:lnTo>
                    <a:pt x="204699" y="71527"/>
                  </a:lnTo>
                  <a:lnTo>
                    <a:pt x="205652" y="61723"/>
                  </a:lnTo>
                  <a:lnTo>
                    <a:pt x="200472" y="41470"/>
                  </a:lnTo>
                  <a:lnTo>
                    <a:pt x="187251" y="27010"/>
                  </a:lnTo>
                  <a:lnTo>
                    <a:pt x="178812" y="21516"/>
                  </a:lnTo>
                  <a:lnTo>
                    <a:pt x="160077" y="18531"/>
                  </a:lnTo>
                  <a:lnTo>
                    <a:pt x="119453" y="26147"/>
                  </a:lnTo>
                  <a:lnTo>
                    <a:pt x="77706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531947" y="5243191"/>
              <a:ext cx="5214" cy="305328"/>
            </a:xfrm>
            <a:custGeom>
              <a:avLst/>
              <a:gdLst/>
              <a:ahLst/>
              <a:cxnLst/>
              <a:rect l="0" t="0" r="0" b="0"/>
              <a:pathLst>
                <a:path w="5214" h="305328">
                  <a:moveTo>
                    <a:pt x="5213" y="0"/>
                  </a:moveTo>
                  <a:lnTo>
                    <a:pt x="5213" y="58617"/>
                  </a:lnTo>
                  <a:lnTo>
                    <a:pt x="5213" y="121197"/>
                  </a:lnTo>
                  <a:lnTo>
                    <a:pt x="5213" y="172521"/>
                  </a:lnTo>
                  <a:lnTo>
                    <a:pt x="4043" y="222433"/>
                  </a:lnTo>
                  <a:lnTo>
                    <a:pt x="0" y="271925"/>
                  </a:lnTo>
                  <a:lnTo>
                    <a:pt x="5213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421347" y="535900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39" y="0"/>
                  </a:lnTo>
                  <a:lnTo>
                    <a:pt x="135719" y="7236"/>
                  </a:lnTo>
                  <a:lnTo>
                    <a:pt x="78324" y="12997"/>
                  </a:lnTo>
                  <a:lnTo>
                    <a:pt x="17940" y="19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646452" y="5408874"/>
              <a:ext cx="217093" cy="149799"/>
            </a:xfrm>
            <a:custGeom>
              <a:avLst/>
              <a:gdLst/>
              <a:ahLst/>
              <a:cxnLst/>
              <a:rect l="0" t="0" r="0" b="0"/>
              <a:pathLst>
                <a:path w="217093" h="149799">
                  <a:moveTo>
                    <a:pt x="90750" y="13302"/>
                  </a:moveTo>
                  <a:lnTo>
                    <a:pt x="79571" y="2124"/>
                  </a:lnTo>
                  <a:lnTo>
                    <a:pt x="72769" y="0"/>
                  </a:lnTo>
                  <a:lnTo>
                    <a:pt x="55852" y="761"/>
                  </a:lnTo>
                  <a:lnTo>
                    <a:pt x="39755" y="8118"/>
                  </a:lnTo>
                  <a:lnTo>
                    <a:pt x="24801" y="20357"/>
                  </a:lnTo>
                  <a:lnTo>
                    <a:pt x="10357" y="37494"/>
                  </a:lnTo>
                  <a:lnTo>
                    <a:pt x="2377" y="59929"/>
                  </a:lnTo>
                  <a:lnTo>
                    <a:pt x="0" y="85497"/>
                  </a:lnTo>
                  <a:lnTo>
                    <a:pt x="2843" y="112459"/>
                  </a:lnTo>
                  <a:lnTo>
                    <a:pt x="11126" y="133801"/>
                  </a:lnTo>
                  <a:lnTo>
                    <a:pt x="16610" y="142768"/>
                  </a:lnTo>
                  <a:lnTo>
                    <a:pt x="23776" y="147575"/>
                  </a:lnTo>
                  <a:lnTo>
                    <a:pt x="41096" y="149798"/>
                  </a:lnTo>
                  <a:lnTo>
                    <a:pt x="70578" y="144472"/>
                  </a:lnTo>
                  <a:lnTo>
                    <a:pt x="78472" y="139353"/>
                  </a:lnTo>
                  <a:lnTo>
                    <a:pt x="90362" y="124307"/>
                  </a:lnTo>
                  <a:lnTo>
                    <a:pt x="103633" y="90516"/>
                  </a:lnTo>
                  <a:lnTo>
                    <a:pt x="110192" y="46535"/>
                  </a:lnTo>
                  <a:lnTo>
                    <a:pt x="110730" y="48325"/>
                  </a:lnTo>
                  <a:lnTo>
                    <a:pt x="117183" y="79232"/>
                  </a:lnTo>
                  <a:lnTo>
                    <a:pt x="131987" y="103287"/>
                  </a:lnTo>
                  <a:lnTo>
                    <a:pt x="151191" y="125232"/>
                  </a:lnTo>
                  <a:lnTo>
                    <a:pt x="177289" y="140963"/>
                  </a:lnTo>
                  <a:lnTo>
                    <a:pt x="193942" y="142959"/>
                  </a:lnTo>
                  <a:lnTo>
                    <a:pt x="217092" y="139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926715" y="5222134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58617"/>
                  </a:lnTo>
                  <a:lnTo>
                    <a:pt x="7235" y="121197"/>
                  </a:lnTo>
                  <a:lnTo>
                    <a:pt x="9552" y="171351"/>
                  </a:lnTo>
                  <a:lnTo>
                    <a:pt x="13455" y="230813"/>
                  </a:lnTo>
                  <a:lnTo>
                    <a:pt x="19555" y="287619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274155" y="5327419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21058"/>
                  </a:moveTo>
                  <a:lnTo>
                    <a:pt x="88782" y="11992"/>
                  </a:lnTo>
                  <a:lnTo>
                    <a:pt x="26971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295212" y="542217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19843" y="3293"/>
                  </a:lnTo>
                  <a:lnTo>
                    <a:pt x="60501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3906072" y="3906072"/>
            <a:ext cx="1137030" cy="357970"/>
            <a:chOff x="3906072" y="3906072"/>
            <a:chExt cx="1137030" cy="357970"/>
          </a:xfrm>
        </p:grpSpPr>
        <p:sp>
          <p:nvSpPr>
            <p:cNvPr id="140" name="Freeform 139"/>
            <p:cNvSpPr/>
            <p:nvPr/>
          </p:nvSpPr>
          <p:spPr>
            <a:xfrm>
              <a:off x="3906072" y="413769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2354" y="16789"/>
                  </a:lnTo>
                  <a:lnTo>
                    <a:pt x="4094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27129" y="4211399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94179" y="7408"/>
                  </a:lnTo>
                  <a:lnTo>
                    <a:pt x="35972" y="9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221927" y="395871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6"/>
                  </a:lnTo>
                  <a:lnTo>
                    <a:pt x="7236" y="112791"/>
                  </a:lnTo>
                  <a:lnTo>
                    <a:pt x="9878" y="171672"/>
                  </a:lnTo>
                  <a:lnTo>
                    <a:pt x="15989" y="233692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295626" y="3991336"/>
              <a:ext cx="224973" cy="247308"/>
            </a:xfrm>
            <a:custGeom>
              <a:avLst/>
              <a:gdLst/>
              <a:ahLst/>
              <a:cxnLst/>
              <a:rect l="0" t="0" r="0" b="0"/>
              <a:pathLst>
                <a:path w="224973" h="247308">
                  <a:moveTo>
                    <a:pt x="0" y="30550"/>
                  </a:moveTo>
                  <a:lnTo>
                    <a:pt x="17982" y="14908"/>
                  </a:lnTo>
                  <a:lnTo>
                    <a:pt x="34898" y="6830"/>
                  </a:lnTo>
                  <a:lnTo>
                    <a:pt x="96117" y="0"/>
                  </a:lnTo>
                  <a:lnTo>
                    <a:pt x="134155" y="2390"/>
                  </a:lnTo>
                  <a:lnTo>
                    <a:pt x="145589" y="4758"/>
                  </a:lnTo>
                  <a:lnTo>
                    <a:pt x="152042" y="11015"/>
                  </a:lnTo>
                  <a:lnTo>
                    <a:pt x="155174" y="19866"/>
                  </a:lnTo>
                  <a:lnTo>
                    <a:pt x="156092" y="30446"/>
                  </a:lnTo>
                  <a:lnTo>
                    <a:pt x="150873" y="48441"/>
                  </a:lnTo>
                  <a:lnTo>
                    <a:pt x="146205" y="56515"/>
                  </a:lnTo>
                  <a:lnTo>
                    <a:pt x="131661" y="68606"/>
                  </a:lnTo>
                  <a:lnTo>
                    <a:pt x="90562" y="87337"/>
                  </a:lnTo>
                  <a:lnTo>
                    <a:pt x="104043" y="86110"/>
                  </a:lnTo>
                  <a:lnTo>
                    <a:pt x="149927" y="98110"/>
                  </a:lnTo>
                  <a:lnTo>
                    <a:pt x="184023" y="116078"/>
                  </a:lnTo>
                  <a:lnTo>
                    <a:pt x="199941" y="130563"/>
                  </a:lnTo>
                  <a:lnTo>
                    <a:pt x="223671" y="178641"/>
                  </a:lnTo>
                  <a:lnTo>
                    <a:pt x="224972" y="199314"/>
                  </a:lnTo>
                  <a:lnTo>
                    <a:pt x="223681" y="209739"/>
                  </a:lnTo>
                  <a:lnTo>
                    <a:pt x="218141" y="219030"/>
                  </a:lnTo>
                  <a:lnTo>
                    <a:pt x="199507" y="235592"/>
                  </a:lnTo>
                  <a:lnTo>
                    <a:pt x="175628" y="244512"/>
                  </a:lnTo>
                  <a:lnTo>
                    <a:pt x="150587" y="247307"/>
                  </a:lnTo>
                  <a:lnTo>
                    <a:pt x="95177" y="236576"/>
                  </a:lnTo>
                  <a:lnTo>
                    <a:pt x="52643" y="220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503530" y="3983164"/>
              <a:ext cx="155656" cy="259821"/>
            </a:xfrm>
            <a:custGeom>
              <a:avLst/>
              <a:gdLst/>
              <a:ahLst/>
              <a:cxnLst/>
              <a:rect l="0" t="0" r="0" b="0"/>
              <a:pathLst>
                <a:path w="155656" h="259821">
                  <a:moveTo>
                    <a:pt x="150066" y="112421"/>
                  </a:moveTo>
                  <a:lnTo>
                    <a:pt x="155655" y="95654"/>
                  </a:lnTo>
                  <a:lnTo>
                    <a:pt x="153541" y="62870"/>
                  </a:lnTo>
                  <a:lnTo>
                    <a:pt x="142252" y="40095"/>
                  </a:lnTo>
                  <a:lnTo>
                    <a:pt x="134328" y="29109"/>
                  </a:lnTo>
                  <a:lnTo>
                    <a:pt x="113045" y="13782"/>
                  </a:lnTo>
                  <a:lnTo>
                    <a:pt x="86819" y="4241"/>
                  </a:lnTo>
                  <a:lnTo>
                    <a:pt x="55665" y="0"/>
                  </a:lnTo>
                  <a:lnTo>
                    <a:pt x="42678" y="2379"/>
                  </a:lnTo>
                  <a:lnTo>
                    <a:pt x="22009" y="14381"/>
                  </a:lnTo>
                  <a:lnTo>
                    <a:pt x="8144" y="31413"/>
                  </a:lnTo>
                  <a:lnTo>
                    <a:pt x="2809" y="40868"/>
                  </a:lnTo>
                  <a:lnTo>
                    <a:pt x="0" y="60733"/>
                  </a:lnTo>
                  <a:lnTo>
                    <a:pt x="3821" y="80090"/>
                  </a:lnTo>
                  <a:lnTo>
                    <a:pt x="13318" y="96492"/>
                  </a:lnTo>
                  <a:lnTo>
                    <a:pt x="28458" y="108461"/>
                  </a:lnTo>
                  <a:lnTo>
                    <a:pt x="48054" y="116510"/>
                  </a:lnTo>
                  <a:lnTo>
                    <a:pt x="72362" y="120088"/>
                  </a:lnTo>
                  <a:lnTo>
                    <a:pt x="95643" y="115439"/>
                  </a:lnTo>
                  <a:lnTo>
                    <a:pt x="125362" y="99667"/>
                  </a:lnTo>
                  <a:lnTo>
                    <a:pt x="133597" y="93390"/>
                  </a:lnTo>
                  <a:lnTo>
                    <a:pt x="137916" y="93884"/>
                  </a:lnTo>
                  <a:lnTo>
                    <a:pt x="139626" y="98894"/>
                  </a:lnTo>
                  <a:lnTo>
                    <a:pt x="146784" y="154574"/>
                  </a:lnTo>
                  <a:lnTo>
                    <a:pt x="149418" y="215981"/>
                  </a:lnTo>
                  <a:lnTo>
                    <a:pt x="150066" y="259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737823" y="419034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848048" y="3990300"/>
              <a:ext cx="26647" cy="273742"/>
            </a:xfrm>
            <a:custGeom>
              <a:avLst/>
              <a:gdLst/>
              <a:ahLst/>
              <a:cxnLst/>
              <a:rect l="0" t="0" r="0" b="0"/>
              <a:pathLst>
                <a:path w="26647" h="273742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5786"/>
                  </a:lnTo>
                  <a:lnTo>
                    <a:pt x="12764" y="195625"/>
                  </a:lnTo>
                  <a:lnTo>
                    <a:pt x="18574" y="246266"/>
                  </a:lnTo>
                  <a:lnTo>
                    <a:pt x="2664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951158" y="3906072"/>
              <a:ext cx="91944" cy="132427"/>
            </a:xfrm>
            <a:custGeom>
              <a:avLst/>
              <a:gdLst/>
              <a:ahLst/>
              <a:cxnLst/>
              <a:rect l="0" t="0" r="0" b="0"/>
              <a:pathLst>
                <a:path w="91944" h="132427">
                  <a:moveTo>
                    <a:pt x="39349" y="0"/>
                  </a:moveTo>
                  <a:lnTo>
                    <a:pt x="22582" y="11179"/>
                  </a:lnTo>
                  <a:lnTo>
                    <a:pt x="11230" y="26025"/>
                  </a:lnTo>
                  <a:lnTo>
                    <a:pt x="3455" y="45492"/>
                  </a:lnTo>
                  <a:lnTo>
                    <a:pt x="0" y="69742"/>
                  </a:lnTo>
                  <a:lnTo>
                    <a:pt x="4703" y="89878"/>
                  </a:lnTo>
                  <a:lnTo>
                    <a:pt x="26786" y="121869"/>
                  </a:lnTo>
                  <a:lnTo>
                    <a:pt x="46244" y="130204"/>
                  </a:lnTo>
                  <a:lnTo>
                    <a:pt x="57984" y="132426"/>
                  </a:lnTo>
                  <a:lnTo>
                    <a:pt x="68150" y="131568"/>
                  </a:lnTo>
                  <a:lnTo>
                    <a:pt x="85685" y="124376"/>
                  </a:lnTo>
                  <a:lnTo>
                    <a:pt x="90127" y="116842"/>
                  </a:lnTo>
                  <a:lnTo>
                    <a:pt x="91943" y="95994"/>
                  </a:lnTo>
                  <a:lnTo>
                    <a:pt x="80799" y="63538"/>
                  </a:lnTo>
                  <a:lnTo>
                    <a:pt x="65960" y="48516"/>
                  </a:lnTo>
                  <a:lnTo>
                    <a:pt x="39349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053886" y="1859547"/>
            <a:ext cx="663296" cy="404080"/>
            <a:chOff x="6053886" y="1859547"/>
            <a:chExt cx="663296" cy="404080"/>
          </a:xfrm>
        </p:grpSpPr>
        <p:sp>
          <p:nvSpPr>
            <p:cNvPr id="149" name="Freeform 148"/>
            <p:cNvSpPr/>
            <p:nvPr/>
          </p:nvSpPr>
          <p:spPr>
            <a:xfrm>
              <a:off x="6100204" y="1859547"/>
              <a:ext cx="193127" cy="275237"/>
            </a:xfrm>
            <a:custGeom>
              <a:avLst/>
              <a:gdLst/>
              <a:ahLst/>
              <a:cxnLst/>
              <a:rect l="0" t="0" r="0" b="0"/>
              <a:pathLst>
                <a:path w="193127" h="275237">
                  <a:moveTo>
                    <a:pt x="101081" y="14525"/>
                  </a:moveTo>
                  <a:lnTo>
                    <a:pt x="78724" y="14525"/>
                  </a:lnTo>
                  <a:lnTo>
                    <a:pt x="61509" y="20764"/>
                  </a:lnTo>
                  <a:lnTo>
                    <a:pt x="9983" y="64023"/>
                  </a:lnTo>
                  <a:lnTo>
                    <a:pt x="5254" y="63902"/>
                  </a:lnTo>
                  <a:lnTo>
                    <a:pt x="2101" y="59141"/>
                  </a:lnTo>
                  <a:lnTo>
                    <a:pt x="0" y="51288"/>
                  </a:lnTo>
                  <a:lnTo>
                    <a:pt x="938" y="43713"/>
                  </a:lnTo>
                  <a:lnTo>
                    <a:pt x="8220" y="29057"/>
                  </a:lnTo>
                  <a:lnTo>
                    <a:pt x="22374" y="17864"/>
                  </a:lnTo>
                  <a:lnTo>
                    <a:pt x="60057" y="1147"/>
                  </a:lnTo>
                  <a:lnTo>
                    <a:pt x="80508" y="0"/>
                  </a:lnTo>
                  <a:lnTo>
                    <a:pt x="101296" y="4560"/>
                  </a:lnTo>
                  <a:lnTo>
                    <a:pt x="131560" y="20281"/>
                  </a:lnTo>
                  <a:lnTo>
                    <a:pt x="148162" y="33071"/>
                  </a:lnTo>
                  <a:lnTo>
                    <a:pt x="151186" y="39757"/>
                  </a:lnTo>
                  <a:lnTo>
                    <a:pt x="150862" y="46554"/>
                  </a:lnTo>
                  <a:lnTo>
                    <a:pt x="133531" y="79863"/>
                  </a:lnTo>
                  <a:lnTo>
                    <a:pt x="114335" y="104335"/>
                  </a:lnTo>
                  <a:lnTo>
                    <a:pt x="94493" y="112932"/>
                  </a:lnTo>
                  <a:lnTo>
                    <a:pt x="82651" y="115225"/>
                  </a:lnTo>
                  <a:lnTo>
                    <a:pt x="77096" y="114414"/>
                  </a:lnTo>
                  <a:lnTo>
                    <a:pt x="75732" y="111533"/>
                  </a:lnTo>
                  <a:lnTo>
                    <a:pt x="77163" y="107273"/>
                  </a:lnTo>
                  <a:lnTo>
                    <a:pt x="82796" y="104433"/>
                  </a:lnTo>
                  <a:lnTo>
                    <a:pt x="101532" y="101278"/>
                  </a:lnTo>
                  <a:lnTo>
                    <a:pt x="119219" y="106114"/>
                  </a:lnTo>
                  <a:lnTo>
                    <a:pt x="156848" y="134817"/>
                  </a:lnTo>
                  <a:lnTo>
                    <a:pt x="171100" y="148317"/>
                  </a:lnTo>
                  <a:lnTo>
                    <a:pt x="186688" y="180249"/>
                  </a:lnTo>
                  <a:lnTo>
                    <a:pt x="193126" y="219346"/>
                  </a:lnTo>
                  <a:lnTo>
                    <a:pt x="188393" y="243597"/>
                  </a:lnTo>
                  <a:lnTo>
                    <a:pt x="183855" y="254977"/>
                  </a:lnTo>
                  <a:lnTo>
                    <a:pt x="176151" y="262564"/>
                  </a:lnTo>
                  <a:lnTo>
                    <a:pt x="155113" y="270994"/>
                  </a:lnTo>
                  <a:lnTo>
                    <a:pt x="103478" y="275236"/>
                  </a:lnTo>
                  <a:lnTo>
                    <a:pt x="51338" y="266022"/>
                  </a:lnTo>
                  <a:lnTo>
                    <a:pt x="16853" y="256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338155" y="20846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444239" y="1863544"/>
              <a:ext cx="160035" cy="266038"/>
            </a:xfrm>
            <a:custGeom>
              <a:avLst/>
              <a:gdLst/>
              <a:ahLst/>
              <a:cxnLst/>
              <a:rect l="0" t="0" r="0" b="0"/>
              <a:pathLst>
                <a:path w="160035" h="266038">
                  <a:moveTo>
                    <a:pt x="125543" y="0"/>
                  </a:moveTo>
                  <a:lnTo>
                    <a:pt x="101497" y="9575"/>
                  </a:lnTo>
                  <a:lnTo>
                    <a:pt x="65950" y="39403"/>
                  </a:lnTo>
                  <a:lnTo>
                    <a:pt x="23773" y="95443"/>
                  </a:lnTo>
                  <a:lnTo>
                    <a:pt x="8302" y="132134"/>
                  </a:lnTo>
                  <a:lnTo>
                    <a:pt x="999" y="186454"/>
                  </a:lnTo>
                  <a:lnTo>
                    <a:pt x="0" y="214279"/>
                  </a:lnTo>
                  <a:lnTo>
                    <a:pt x="3243" y="225911"/>
                  </a:lnTo>
                  <a:lnTo>
                    <a:pt x="16205" y="245074"/>
                  </a:lnTo>
                  <a:lnTo>
                    <a:pt x="43234" y="263427"/>
                  </a:lnTo>
                  <a:lnTo>
                    <a:pt x="63225" y="266037"/>
                  </a:lnTo>
                  <a:lnTo>
                    <a:pt x="110244" y="258181"/>
                  </a:lnTo>
                  <a:lnTo>
                    <a:pt x="139597" y="243134"/>
                  </a:lnTo>
                  <a:lnTo>
                    <a:pt x="152457" y="227382"/>
                  </a:lnTo>
                  <a:lnTo>
                    <a:pt x="157523" y="218269"/>
                  </a:lnTo>
                  <a:lnTo>
                    <a:pt x="160034" y="198783"/>
                  </a:lnTo>
                  <a:lnTo>
                    <a:pt x="159066" y="188674"/>
                  </a:lnTo>
                  <a:lnTo>
                    <a:pt x="154910" y="180765"/>
                  </a:lnTo>
                  <a:lnTo>
                    <a:pt x="140935" y="168857"/>
                  </a:lnTo>
                  <a:lnTo>
                    <a:pt x="107747" y="161166"/>
                  </a:lnTo>
                  <a:lnTo>
                    <a:pt x="68278" y="164476"/>
                  </a:lnTo>
                  <a:lnTo>
                    <a:pt x="32536" y="178455"/>
                  </a:lnTo>
                  <a:lnTo>
                    <a:pt x="19866" y="187718"/>
                  </a:lnTo>
                  <a:lnTo>
                    <a:pt x="973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053886" y="2210984"/>
              <a:ext cx="663296" cy="52643"/>
            </a:xfrm>
            <a:custGeom>
              <a:avLst/>
              <a:gdLst/>
              <a:ahLst/>
              <a:cxnLst/>
              <a:rect l="0" t="0" r="0" b="0"/>
              <a:pathLst>
                <a:path w="663296" h="52643">
                  <a:moveTo>
                    <a:pt x="663295" y="52642"/>
                  </a:moveTo>
                  <a:lnTo>
                    <a:pt x="604678" y="47053"/>
                  </a:lnTo>
                  <a:lnTo>
                    <a:pt x="543269" y="41920"/>
                  </a:lnTo>
                  <a:lnTo>
                    <a:pt x="484865" y="30854"/>
                  </a:lnTo>
                  <a:lnTo>
                    <a:pt x="428269" y="22992"/>
                  </a:lnTo>
                  <a:lnTo>
                    <a:pt x="380488" y="21630"/>
                  </a:lnTo>
                  <a:lnTo>
                    <a:pt x="329286" y="15638"/>
                  </a:lnTo>
                  <a:lnTo>
                    <a:pt x="282659" y="12042"/>
                  </a:lnTo>
                  <a:lnTo>
                    <a:pt x="228030" y="5388"/>
                  </a:lnTo>
                  <a:lnTo>
                    <a:pt x="172980" y="1597"/>
                  </a:lnTo>
                  <a:lnTo>
                    <a:pt x="125213" y="473"/>
                  </a:lnTo>
                  <a:lnTo>
                    <a:pt x="70245" y="140"/>
                  </a:lnTo>
                  <a:lnTo>
                    <a:pt x="39409" y="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5992139" y="2095171"/>
            <a:ext cx="1854858" cy="708453"/>
            <a:chOff x="5992139" y="2095171"/>
            <a:chExt cx="1854858" cy="708453"/>
          </a:xfrm>
        </p:grpSpPr>
        <p:sp>
          <p:nvSpPr>
            <p:cNvPr id="154" name="Freeform 153"/>
            <p:cNvSpPr/>
            <p:nvPr/>
          </p:nvSpPr>
          <p:spPr>
            <a:xfrm>
              <a:off x="6190756" y="237944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7409" y="42692"/>
                  </a:lnTo>
                  <a:lnTo>
                    <a:pt x="1464" y="95520"/>
                  </a:lnTo>
                  <a:lnTo>
                    <a:pt x="289" y="153876"/>
                  </a:lnTo>
                  <a:lnTo>
                    <a:pt x="57" y="21046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992139" y="2379440"/>
              <a:ext cx="188090" cy="161009"/>
            </a:xfrm>
            <a:custGeom>
              <a:avLst/>
              <a:gdLst/>
              <a:ahLst/>
              <a:cxnLst/>
              <a:rect l="0" t="0" r="0" b="0"/>
              <a:pathLst>
                <a:path w="188090" h="161009">
                  <a:moveTo>
                    <a:pt x="188089" y="94757"/>
                  </a:moveTo>
                  <a:lnTo>
                    <a:pt x="134214" y="112715"/>
                  </a:lnTo>
                  <a:lnTo>
                    <a:pt x="77052" y="135495"/>
                  </a:lnTo>
                  <a:lnTo>
                    <a:pt x="20262" y="157284"/>
                  </a:lnTo>
                  <a:lnTo>
                    <a:pt x="9524" y="161008"/>
                  </a:lnTo>
                  <a:lnTo>
                    <a:pt x="3535" y="158811"/>
                  </a:lnTo>
                  <a:lnTo>
                    <a:pt x="712" y="152668"/>
                  </a:lnTo>
                  <a:lnTo>
                    <a:pt x="0" y="143892"/>
                  </a:lnTo>
                  <a:lnTo>
                    <a:pt x="5448" y="124784"/>
                  </a:lnTo>
                  <a:lnTo>
                    <a:pt x="32960" y="66154"/>
                  </a:lnTo>
                  <a:lnTo>
                    <a:pt x="74615" y="10892"/>
                  </a:lnTo>
                  <a:lnTo>
                    <a:pt x="828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243399" y="2391470"/>
              <a:ext cx="176069" cy="230126"/>
            </a:xfrm>
            <a:custGeom>
              <a:avLst/>
              <a:gdLst/>
              <a:ahLst/>
              <a:cxnLst/>
              <a:rect l="0" t="0" r="0" b="0"/>
              <a:pathLst>
                <a:path w="176069" h="230126">
                  <a:moveTo>
                    <a:pt x="0" y="19556"/>
                  </a:moveTo>
                  <a:lnTo>
                    <a:pt x="37478" y="11222"/>
                  </a:lnTo>
                  <a:lnTo>
                    <a:pt x="88901" y="9460"/>
                  </a:lnTo>
                  <a:lnTo>
                    <a:pt x="149747" y="751"/>
                  </a:lnTo>
                  <a:lnTo>
                    <a:pt x="163002" y="0"/>
                  </a:lnTo>
                  <a:lnTo>
                    <a:pt x="170669" y="4179"/>
                  </a:lnTo>
                  <a:lnTo>
                    <a:pt x="174610" y="11644"/>
                  </a:lnTo>
                  <a:lnTo>
                    <a:pt x="176068" y="21300"/>
                  </a:lnTo>
                  <a:lnTo>
                    <a:pt x="171449" y="41388"/>
                  </a:lnTo>
                  <a:lnTo>
                    <a:pt x="144542" y="103852"/>
                  </a:lnTo>
                  <a:lnTo>
                    <a:pt x="113368" y="166961"/>
                  </a:lnTo>
                  <a:lnTo>
                    <a:pt x="73699" y="23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422383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564193" y="2411026"/>
              <a:ext cx="5590" cy="252684"/>
            </a:xfrm>
            <a:custGeom>
              <a:avLst/>
              <a:gdLst/>
              <a:ahLst/>
              <a:cxnLst/>
              <a:rect l="0" t="0" r="0" b="0"/>
              <a:pathLst>
                <a:path w="5590" h="252684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284" y="130196"/>
                  </a:lnTo>
                  <a:lnTo>
                    <a:pt x="5529" y="186071"/>
                  </a:lnTo>
                  <a:lnTo>
                    <a:pt x="5578" y="232810"/>
                  </a:lnTo>
                  <a:lnTo>
                    <a:pt x="5589" y="252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917222" y="2263626"/>
              <a:ext cx="168458" cy="31587"/>
            </a:xfrm>
            <a:custGeom>
              <a:avLst/>
              <a:gdLst/>
              <a:ahLst/>
              <a:cxnLst/>
              <a:rect l="0" t="0" r="0" b="0"/>
              <a:pathLst>
                <a:path w="168458" h="31587">
                  <a:moveTo>
                    <a:pt x="168457" y="0"/>
                  </a:moveTo>
                  <a:lnTo>
                    <a:pt x="109840" y="5590"/>
                  </a:lnTo>
                  <a:lnTo>
                    <a:pt x="55666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948808" y="2337326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31585"/>
                  </a:moveTo>
                  <a:lnTo>
                    <a:pt x="92354" y="14797"/>
                  </a:lnTo>
                  <a:lnTo>
                    <a:pt x="40946" y="8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401534" y="2102785"/>
              <a:ext cx="210570" cy="234542"/>
            </a:xfrm>
            <a:custGeom>
              <a:avLst/>
              <a:gdLst/>
              <a:ahLst/>
              <a:cxnLst/>
              <a:rect l="0" t="0" r="0" b="0"/>
              <a:pathLst>
                <a:path w="210570" h="234542">
                  <a:moveTo>
                    <a:pt x="0" y="108199"/>
                  </a:moveTo>
                  <a:lnTo>
                    <a:pt x="5589" y="49582"/>
                  </a:lnTo>
                  <a:lnTo>
                    <a:pt x="14572" y="29115"/>
                  </a:lnTo>
                  <a:lnTo>
                    <a:pt x="20243" y="20381"/>
                  </a:lnTo>
                  <a:lnTo>
                    <a:pt x="35902" y="7558"/>
                  </a:lnTo>
                  <a:lnTo>
                    <a:pt x="44992" y="2500"/>
                  </a:lnTo>
                  <a:lnTo>
                    <a:pt x="67569" y="0"/>
                  </a:lnTo>
                  <a:lnTo>
                    <a:pt x="90862" y="3959"/>
                  </a:lnTo>
                  <a:lnTo>
                    <a:pt x="109012" y="13517"/>
                  </a:lnTo>
                  <a:lnTo>
                    <a:pt x="121760" y="28684"/>
                  </a:lnTo>
                  <a:lnTo>
                    <a:pt x="150521" y="85640"/>
                  </a:lnTo>
                  <a:lnTo>
                    <a:pt x="170806" y="140181"/>
                  </a:lnTo>
                  <a:lnTo>
                    <a:pt x="195455" y="200451"/>
                  </a:lnTo>
                  <a:lnTo>
                    <a:pt x="210569" y="234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454176" y="2095171"/>
              <a:ext cx="147400" cy="221099"/>
            </a:xfrm>
            <a:custGeom>
              <a:avLst/>
              <a:gdLst/>
              <a:ahLst/>
              <a:cxnLst/>
              <a:rect l="0" t="0" r="0" b="0"/>
              <a:pathLst>
                <a:path w="147400" h="221099">
                  <a:moveTo>
                    <a:pt x="147399" y="0"/>
                  </a:moveTo>
                  <a:lnTo>
                    <a:pt x="99524" y="45781"/>
                  </a:lnTo>
                  <a:lnTo>
                    <a:pt x="61404" y="106963"/>
                  </a:lnTo>
                  <a:lnTo>
                    <a:pt x="30326" y="16220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306777" y="2358383"/>
              <a:ext cx="473783" cy="31587"/>
            </a:xfrm>
            <a:custGeom>
              <a:avLst/>
              <a:gdLst/>
              <a:ahLst/>
              <a:cxnLst/>
              <a:rect l="0" t="0" r="0" b="0"/>
              <a:pathLst>
                <a:path w="473783" h="31587">
                  <a:moveTo>
                    <a:pt x="473782" y="31586"/>
                  </a:moveTo>
                  <a:lnTo>
                    <a:pt x="418642" y="16931"/>
                  </a:lnTo>
                  <a:lnTo>
                    <a:pt x="364637" y="12426"/>
                  </a:lnTo>
                  <a:lnTo>
                    <a:pt x="309772" y="11091"/>
                  </a:lnTo>
                  <a:lnTo>
                    <a:pt x="256471" y="10695"/>
                  </a:lnTo>
                  <a:lnTo>
                    <a:pt x="203633" y="10578"/>
                  </a:lnTo>
                  <a:lnTo>
                    <a:pt x="150933" y="10543"/>
                  </a:lnTo>
                  <a:lnTo>
                    <a:pt x="92684" y="10533"/>
                  </a:lnTo>
                  <a:lnTo>
                    <a:pt x="30440" y="3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296249" y="2510721"/>
              <a:ext cx="146055" cy="225036"/>
            </a:xfrm>
            <a:custGeom>
              <a:avLst/>
              <a:gdLst/>
              <a:ahLst/>
              <a:cxnLst/>
              <a:rect l="0" t="0" r="0" b="0"/>
              <a:pathLst>
                <a:path w="146055" h="225036">
                  <a:moveTo>
                    <a:pt x="21057" y="5589"/>
                  </a:moveTo>
                  <a:lnTo>
                    <a:pt x="37825" y="0"/>
                  </a:lnTo>
                  <a:lnTo>
                    <a:pt x="70609" y="2114"/>
                  </a:lnTo>
                  <a:lnTo>
                    <a:pt x="114033" y="14478"/>
                  </a:lnTo>
                  <a:lnTo>
                    <a:pt x="131010" y="25528"/>
                  </a:lnTo>
                  <a:lnTo>
                    <a:pt x="136473" y="34090"/>
                  </a:lnTo>
                  <a:lnTo>
                    <a:pt x="142543" y="56081"/>
                  </a:lnTo>
                  <a:lnTo>
                    <a:pt x="139001" y="78333"/>
                  </a:lnTo>
                  <a:lnTo>
                    <a:pt x="134781" y="89180"/>
                  </a:lnTo>
                  <a:lnTo>
                    <a:pt x="120733" y="104352"/>
                  </a:lnTo>
                  <a:lnTo>
                    <a:pt x="112074" y="110036"/>
                  </a:lnTo>
                  <a:lnTo>
                    <a:pt x="77531" y="118035"/>
                  </a:lnTo>
                  <a:lnTo>
                    <a:pt x="72744" y="121497"/>
                  </a:lnTo>
                  <a:lnTo>
                    <a:pt x="73062" y="126145"/>
                  </a:lnTo>
                  <a:lnTo>
                    <a:pt x="76783" y="131583"/>
                  </a:lnTo>
                  <a:lnTo>
                    <a:pt x="90278" y="140745"/>
                  </a:lnTo>
                  <a:lnTo>
                    <a:pt x="114486" y="155600"/>
                  </a:lnTo>
                  <a:lnTo>
                    <a:pt x="143627" y="181580"/>
                  </a:lnTo>
                  <a:lnTo>
                    <a:pt x="146054" y="189597"/>
                  </a:lnTo>
                  <a:lnTo>
                    <a:pt x="142512" y="207864"/>
                  </a:lnTo>
                  <a:lnTo>
                    <a:pt x="134782" y="214138"/>
                  </a:lnTo>
                  <a:lnTo>
                    <a:pt x="110595" y="221110"/>
                  </a:lnTo>
                  <a:lnTo>
                    <a:pt x="69683" y="225035"/>
                  </a:lnTo>
                  <a:lnTo>
                    <a:pt x="45008" y="219714"/>
                  </a:lnTo>
                  <a:lnTo>
                    <a:pt x="0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488448" y="2547896"/>
              <a:ext cx="139532" cy="254820"/>
            </a:xfrm>
            <a:custGeom>
              <a:avLst/>
              <a:gdLst/>
              <a:ahLst/>
              <a:cxnLst/>
              <a:rect l="0" t="0" r="0" b="0"/>
              <a:pathLst>
                <a:path w="139532" h="254820">
                  <a:moveTo>
                    <a:pt x="92070" y="0"/>
                  </a:moveTo>
                  <a:lnTo>
                    <a:pt x="62761" y="34898"/>
                  </a:lnTo>
                  <a:lnTo>
                    <a:pt x="28737" y="96117"/>
                  </a:lnTo>
                  <a:lnTo>
                    <a:pt x="6380" y="145588"/>
                  </a:lnTo>
                  <a:lnTo>
                    <a:pt x="0" y="184037"/>
                  </a:lnTo>
                  <a:lnTo>
                    <a:pt x="4747" y="208136"/>
                  </a:lnTo>
                  <a:lnTo>
                    <a:pt x="9288" y="219476"/>
                  </a:lnTo>
                  <a:lnTo>
                    <a:pt x="23692" y="235195"/>
                  </a:lnTo>
                  <a:lnTo>
                    <a:pt x="61536" y="254819"/>
                  </a:lnTo>
                  <a:lnTo>
                    <a:pt x="85128" y="253243"/>
                  </a:lnTo>
                  <a:lnTo>
                    <a:pt x="108871" y="244744"/>
                  </a:lnTo>
                  <a:lnTo>
                    <a:pt x="127223" y="233167"/>
                  </a:lnTo>
                  <a:lnTo>
                    <a:pt x="133053" y="224465"/>
                  </a:lnTo>
                  <a:lnTo>
                    <a:pt x="139531" y="202317"/>
                  </a:lnTo>
                  <a:lnTo>
                    <a:pt x="137588" y="169130"/>
                  </a:lnTo>
                  <a:lnTo>
                    <a:pt x="126338" y="150818"/>
                  </a:lnTo>
                  <a:lnTo>
                    <a:pt x="118424" y="142659"/>
                  </a:lnTo>
                  <a:lnTo>
                    <a:pt x="97154" y="133594"/>
                  </a:lnTo>
                  <a:lnTo>
                    <a:pt x="84931" y="131177"/>
                  </a:lnTo>
                  <a:lnTo>
                    <a:pt x="74443" y="131905"/>
                  </a:lnTo>
                  <a:lnTo>
                    <a:pt x="394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7674795" y="2632124"/>
              <a:ext cx="172202" cy="171500"/>
            </a:xfrm>
            <a:custGeom>
              <a:avLst/>
              <a:gdLst/>
              <a:ahLst/>
              <a:cxnLst/>
              <a:rect l="0" t="0" r="0" b="0"/>
              <a:pathLst>
                <a:path w="172202" h="171500">
                  <a:moveTo>
                    <a:pt x="116293" y="0"/>
                  </a:moveTo>
                  <a:lnTo>
                    <a:pt x="57676" y="14654"/>
                  </a:lnTo>
                  <a:lnTo>
                    <a:pt x="28475" y="30338"/>
                  </a:lnTo>
                  <a:lnTo>
                    <a:pt x="5005" y="55392"/>
                  </a:lnTo>
                  <a:lnTo>
                    <a:pt x="1157" y="66174"/>
                  </a:lnTo>
                  <a:lnTo>
                    <a:pt x="0" y="90632"/>
                  </a:lnTo>
                  <a:lnTo>
                    <a:pt x="5927" y="125120"/>
                  </a:lnTo>
                  <a:lnTo>
                    <a:pt x="21228" y="143736"/>
                  </a:lnTo>
                  <a:lnTo>
                    <a:pt x="43626" y="158639"/>
                  </a:lnTo>
                  <a:lnTo>
                    <a:pt x="69179" y="169162"/>
                  </a:lnTo>
                  <a:lnTo>
                    <a:pt x="93013" y="171499"/>
                  </a:lnTo>
                  <a:lnTo>
                    <a:pt x="114135" y="167469"/>
                  </a:lnTo>
                  <a:lnTo>
                    <a:pt x="139180" y="152046"/>
                  </a:lnTo>
                  <a:lnTo>
                    <a:pt x="160249" y="131488"/>
                  </a:lnTo>
                  <a:lnTo>
                    <a:pt x="170144" y="113421"/>
                  </a:lnTo>
                  <a:lnTo>
                    <a:pt x="172201" y="90574"/>
                  </a:lnTo>
                  <a:lnTo>
                    <a:pt x="163991" y="43367"/>
                  </a:lnTo>
                  <a:lnTo>
                    <a:pt x="148883" y="16489"/>
                  </a:lnTo>
                  <a:lnTo>
                    <a:pt x="139356" y="7329"/>
                  </a:lnTo>
                  <a:lnTo>
                    <a:pt x="1268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5684246" y="1695492"/>
            <a:ext cx="3896688" cy="2094768"/>
            <a:chOff x="5684246" y="1695492"/>
            <a:chExt cx="3896688" cy="2094768"/>
          </a:xfrm>
        </p:grpSpPr>
        <p:sp>
          <p:nvSpPr>
            <p:cNvPr id="168" name="Freeform 167"/>
            <p:cNvSpPr/>
            <p:nvPr/>
          </p:nvSpPr>
          <p:spPr>
            <a:xfrm>
              <a:off x="5684246" y="1695492"/>
              <a:ext cx="2382942" cy="1315378"/>
            </a:xfrm>
            <a:custGeom>
              <a:avLst/>
              <a:gdLst/>
              <a:ahLst/>
              <a:cxnLst/>
              <a:rect l="0" t="0" r="0" b="0"/>
              <a:pathLst>
                <a:path w="2382942" h="1315378">
                  <a:moveTo>
                    <a:pt x="1159277" y="294394"/>
                  </a:moveTo>
                  <a:lnTo>
                    <a:pt x="1115314" y="274150"/>
                  </a:lnTo>
                  <a:lnTo>
                    <a:pt x="1061157" y="241396"/>
                  </a:lnTo>
                  <a:lnTo>
                    <a:pt x="1001124" y="206609"/>
                  </a:lnTo>
                  <a:lnTo>
                    <a:pt x="947969" y="178571"/>
                  </a:lnTo>
                  <a:lnTo>
                    <a:pt x="885656" y="143484"/>
                  </a:lnTo>
                  <a:lnTo>
                    <a:pt x="823999" y="113979"/>
                  </a:lnTo>
                  <a:lnTo>
                    <a:pt x="763763" y="91037"/>
                  </a:lnTo>
                  <a:lnTo>
                    <a:pt x="701778" y="74027"/>
                  </a:lnTo>
                  <a:lnTo>
                    <a:pt x="643868" y="53812"/>
                  </a:lnTo>
                  <a:lnTo>
                    <a:pt x="593352" y="39706"/>
                  </a:lnTo>
                  <a:lnTo>
                    <a:pt x="541340" y="33707"/>
                  </a:lnTo>
                  <a:lnTo>
                    <a:pt x="485834" y="23274"/>
                  </a:lnTo>
                  <a:lnTo>
                    <a:pt x="436693" y="13371"/>
                  </a:lnTo>
                  <a:lnTo>
                    <a:pt x="379369" y="4197"/>
                  </a:lnTo>
                  <a:lnTo>
                    <a:pt x="324819" y="959"/>
                  </a:lnTo>
                  <a:lnTo>
                    <a:pt x="271612" y="0"/>
                  </a:lnTo>
                  <a:lnTo>
                    <a:pt x="219971" y="885"/>
                  </a:lnTo>
                  <a:lnTo>
                    <a:pt x="160008" y="11072"/>
                  </a:lnTo>
                  <a:lnTo>
                    <a:pt x="103103" y="24349"/>
                  </a:lnTo>
                  <a:lnTo>
                    <a:pt x="56378" y="39407"/>
                  </a:lnTo>
                  <a:lnTo>
                    <a:pt x="38950" y="50825"/>
                  </a:lnTo>
                  <a:lnTo>
                    <a:pt x="26524" y="66818"/>
                  </a:lnTo>
                  <a:lnTo>
                    <a:pt x="326" y="115943"/>
                  </a:lnTo>
                  <a:lnTo>
                    <a:pt x="0" y="136703"/>
                  </a:lnTo>
                  <a:lnTo>
                    <a:pt x="11982" y="168122"/>
                  </a:lnTo>
                  <a:lnTo>
                    <a:pt x="38162" y="209010"/>
                  </a:lnTo>
                  <a:lnTo>
                    <a:pt x="95293" y="262535"/>
                  </a:lnTo>
                  <a:lnTo>
                    <a:pt x="149412" y="304898"/>
                  </a:lnTo>
                  <a:lnTo>
                    <a:pt x="208534" y="341184"/>
                  </a:lnTo>
                  <a:lnTo>
                    <a:pt x="269526" y="384177"/>
                  </a:lnTo>
                  <a:lnTo>
                    <a:pt x="324344" y="414597"/>
                  </a:lnTo>
                  <a:lnTo>
                    <a:pt x="377114" y="446949"/>
                  </a:lnTo>
                  <a:lnTo>
                    <a:pt x="438474" y="477567"/>
                  </a:lnTo>
                  <a:lnTo>
                    <a:pt x="492019" y="512072"/>
                  </a:lnTo>
                  <a:lnTo>
                    <a:pt x="546008" y="547089"/>
                  </a:lnTo>
                  <a:lnTo>
                    <a:pt x="605168" y="582174"/>
                  </a:lnTo>
                  <a:lnTo>
                    <a:pt x="663476" y="610249"/>
                  </a:lnTo>
                  <a:lnTo>
                    <a:pt x="724926" y="638108"/>
                  </a:lnTo>
                  <a:lnTo>
                    <a:pt x="776576" y="670344"/>
                  </a:lnTo>
                  <a:lnTo>
                    <a:pt x="828875" y="696902"/>
                  </a:lnTo>
                  <a:lnTo>
                    <a:pt x="880453" y="720865"/>
                  </a:lnTo>
                  <a:lnTo>
                    <a:pt x="940684" y="753111"/>
                  </a:lnTo>
                  <a:lnTo>
                    <a:pt x="1003413" y="783884"/>
                  </a:lnTo>
                  <a:lnTo>
                    <a:pt x="1063499" y="816252"/>
                  </a:lnTo>
                  <a:lnTo>
                    <a:pt x="1122117" y="851242"/>
                  </a:lnTo>
                  <a:lnTo>
                    <a:pt x="1174943" y="874965"/>
                  </a:lnTo>
                  <a:lnTo>
                    <a:pt x="1214611" y="894964"/>
                  </a:lnTo>
                  <a:lnTo>
                    <a:pt x="1272152" y="928502"/>
                  </a:lnTo>
                  <a:lnTo>
                    <a:pt x="1332935" y="955651"/>
                  </a:lnTo>
                  <a:lnTo>
                    <a:pt x="1387730" y="983716"/>
                  </a:lnTo>
                  <a:lnTo>
                    <a:pt x="1443613" y="1018722"/>
                  </a:lnTo>
                  <a:lnTo>
                    <a:pt x="1499711" y="1048514"/>
                  </a:lnTo>
                  <a:lnTo>
                    <a:pt x="1561557" y="1075642"/>
                  </a:lnTo>
                  <a:lnTo>
                    <a:pt x="1615946" y="1102001"/>
                  </a:lnTo>
                  <a:lnTo>
                    <a:pt x="1671750" y="1129738"/>
                  </a:lnTo>
                  <a:lnTo>
                    <a:pt x="1724713" y="1154627"/>
                  </a:lnTo>
                  <a:lnTo>
                    <a:pt x="1774907" y="1182334"/>
                  </a:lnTo>
                  <a:lnTo>
                    <a:pt x="1837117" y="1213196"/>
                  </a:lnTo>
                  <a:lnTo>
                    <a:pt x="1895678" y="1241823"/>
                  </a:lnTo>
                  <a:lnTo>
                    <a:pt x="1952307" y="1270008"/>
                  </a:lnTo>
                  <a:lnTo>
                    <a:pt x="2014265" y="1293673"/>
                  </a:lnTo>
                  <a:lnTo>
                    <a:pt x="2068669" y="1308456"/>
                  </a:lnTo>
                  <a:lnTo>
                    <a:pt x="2125644" y="1314235"/>
                  </a:lnTo>
                  <a:lnTo>
                    <a:pt x="2188892" y="1315377"/>
                  </a:lnTo>
                  <a:lnTo>
                    <a:pt x="2246792" y="1310013"/>
                  </a:lnTo>
                  <a:lnTo>
                    <a:pt x="2302119" y="1304924"/>
                  </a:lnTo>
                  <a:lnTo>
                    <a:pt x="2358898" y="1290602"/>
                  </a:lnTo>
                  <a:lnTo>
                    <a:pt x="2367296" y="1284916"/>
                  </a:lnTo>
                  <a:lnTo>
                    <a:pt x="2379747" y="1269240"/>
                  </a:lnTo>
                  <a:lnTo>
                    <a:pt x="2382941" y="1250574"/>
                  </a:lnTo>
                  <a:lnTo>
                    <a:pt x="2375459" y="1209995"/>
                  </a:lnTo>
                  <a:lnTo>
                    <a:pt x="2354888" y="1178675"/>
                  </a:lnTo>
                  <a:lnTo>
                    <a:pt x="2306273" y="1123011"/>
                  </a:lnTo>
                  <a:lnTo>
                    <a:pt x="2255112" y="1064548"/>
                  </a:lnTo>
                  <a:lnTo>
                    <a:pt x="2198123" y="1006883"/>
                  </a:lnTo>
                  <a:lnTo>
                    <a:pt x="2136349" y="950672"/>
                  </a:lnTo>
                  <a:lnTo>
                    <a:pt x="2075329" y="901537"/>
                  </a:lnTo>
                  <a:lnTo>
                    <a:pt x="2014491" y="844071"/>
                  </a:lnTo>
                  <a:lnTo>
                    <a:pt x="1958730" y="799954"/>
                  </a:lnTo>
                  <a:lnTo>
                    <a:pt x="1896209" y="749331"/>
                  </a:lnTo>
                  <a:lnTo>
                    <a:pt x="1833095" y="705199"/>
                  </a:lnTo>
                  <a:lnTo>
                    <a:pt x="1769930" y="662908"/>
                  </a:lnTo>
                  <a:lnTo>
                    <a:pt x="1706759" y="620779"/>
                  </a:lnTo>
                  <a:lnTo>
                    <a:pt x="1643588" y="570330"/>
                  </a:lnTo>
                  <a:lnTo>
                    <a:pt x="1580417" y="526213"/>
                  </a:lnTo>
                  <a:lnTo>
                    <a:pt x="1520539" y="490951"/>
                  </a:lnTo>
                  <a:lnTo>
                    <a:pt x="1465037" y="455834"/>
                  </a:lnTo>
                  <a:lnTo>
                    <a:pt x="1412018" y="412403"/>
                  </a:lnTo>
                  <a:lnTo>
                    <a:pt x="1348795" y="368286"/>
                  </a:lnTo>
                  <a:lnTo>
                    <a:pt x="1288913" y="333023"/>
                  </a:lnTo>
                  <a:lnTo>
                    <a:pt x="1233410" y="297907"/>
                  </a:lnTo>
                  <a:lnTo>
                    <a:pt x="1177272" y="254475"/>
                  </a:lnTo>
                  <a:lnTo>
                    <a:pt x="1118146" y="217474"/>
                  </a:lnTo>
                  <a:lnTo>
                    <a:pt x="1064651" y="187717"/>
                  </a:lnTo>
                  <a:lnTo>
                    <a:pt x="1001361" y="150074"/>
                  </a:lnTo>
                  <a:lnTo>
                    <a:pt x="959236" y="13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202102" y="3228863"/>
              <a:ext cx="217566" cy="286337"/>
            </a:xfrm>
            <a:custGeom>
              <a:avLst/>
              <a:gdLst/>
              <a:ahLst/>
              <a:cxnLst/>
              <a:rect l="0" t="0" r="0" b="0"/>
              <a:pathLst>
                <a:path w="217566" h="286337">
                  <a:moveTo>
                    <a:pt x="104468" y="13914"/>
                  </a:moveTo>
                  <a:lnTo>
                    <a:pt x="43595" y="48242"/>
                  </a:lnTo>
                  <a:lnTo>
                    <a:pt x="17801" y="64249"/>
                  </a:lnTo>
                  <a:lnTo>
                    <a:pt x="8085" y="68528"/>
                  </a:lnTo>
                  <a:lnTo>
                    <a:pt x="2778" y="67871"/>
                  </a:lnTo>
                  <a:lnTo>
                    <a:pt x="410" y="63923"/>
                  </a:lnTo>
                  <a:lnTo>
                    <a:pt x="0" y="57782"/>
                  </a:lnTo>
                  <a:lnTo>
                    <a:pt x="5785" y="44719"/>
                  </a:lnTo>
                  <a:lnTo>
                    <a:pt x="28563" y="17269"/>
                  </a:lnTo>
                  <a:lnTo>
                    <a:pt x="59880" y="1910"/>
                  </a:lnTo>
                  <a:lnTo>
                    <a:pt x="82311" y="0"/>
                  </a:lnTo>
                  <a:lnTo>
                    <a:pt x="125307" y="8306"/>
                  </a:lnTo>
                  <a:lnTo>
                    <a:pt x="143365" y="20780"/>
                  </a:lnTo>
                  <a:lnTo>
                    <a:pt x="151456" y="29020"/>
                  </a:lnTo>
                  <a:lnTo>
                    <a:pt x="155681" y="39192"/>
                  </a:lnTo>
                  <a:lnTo>
                    <a:pt x="157255" y="62973"/>
                  </a:lnTo>
                  <a:lnTo>
                    <a:pt x="145975" y="97080"/>
                  </a:lnTo>
                  <a:lnTo>
                    <a:pt x="125881" y="126961"/>
                  </a:lnTo>
                  <a:lnTo>
                    <a:pt x="126933" y="126713"/>
                  </a:lnTo>
                  <a:lnTo>
                    <a:pt x="129973" y="124209"/>
                  </a:lnTo>
                  <a:lnTo>
                    <a:pt x="142709" y="124545"/>
                  </a:lnTo>
                  <a:lnTo>
                    <a:pt x="158898" y="129764"/>
                  </a:lnTo>
                  <a:lnTo>
                    <a:pt x="195488" y="158732"/>
                  </a:lnTo>
                  <a:lnTo>
                    <a:pt x="211115" y="184725"/>
                  </a:lnTo>
                  <a:lnTo>
                    <a:pt x="217565" y="220242"/>
                  </a:lnTo>
                  <a:lnTo>
                    <a:pt x="212835" y="240536"/>
                  </a:lnTo>
                  <a:lnTo>
                    <a:pt x="190734" y="272628"/>
                  </a:lnTo>
                  <a:lnTo>
                    <a:pt x="171274" y="280977"/>
                  </a:lnTo>
                  <a:lnTo>
                    <a:pt x="120654" y="286336"/>
                  </a:lnTo>
                  <a:lnTo>
                    <a:pt x="96453" y="280829"/>
                  </a:lnTo>
                  <a:lnTo>
                    <a:pt x="62354" y="266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506611" y="3463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602852" y="3221720"/>
              <a:ext cx="172733" cy="297816"/>
            </a:xfrm>
            <a:custGeom>
              <a:avLst/>
              <a:gdLst/>
              <a:ahLst/>
              <a:cxnLst/>
              <a:rect l="0" t="0" r="0" b="0"/>
              <a:pathLst>
                <a:path w="172733" h="297816">
                  <a:moveTo>
                    <a:pt x="103801" y="0"/>
                  </a:moveTo>
                  <a:lnTo>
                    <a:pt x="79754" y="9575"/>
                  </a:lnTo>
                  <a:lnTo>
                    <a:pt x="65427" y="20243"/>
                  </a:lnTo>
                  <a:lnTo>
                    <a:pt x="32167" y="74552"/>
                  </a:lnTo>
                  <a:lnTo>
                    <a:pt x="6024" y="136945"/>
                  </a:lnTo>
                  <a:lnTo>
                    <a:pt x="0" y="187405"/>
                  </a:lnTo>
                  <a:lnTo>
                    <a:pt x="1928" y="239312"/>
                  </a:lnTo>
                  <a:lnTo>
                    <a:pt x="8221" y="260779"/>
                  </a:lnTo>
                  <a:lnTo>
                    <a:pt x="18816" y="278119"/>
                  </a:lnTo>
                  <a:lnTo>
                    <a:pt x="34445" y="290504"/>
                  </a:lnTo>
                  <a:lnTo>
                    <a:pt x="43525" y="295445"/>
                  </a:lnTo>
                  <a:lnTo>
                    <a:pt x="62973" y="297815"/>
                  </a:lnTo>
                  <a:lnTo>
                    <a:pt x="83315" y="293799"/>
                  </a:lnTo>
                  <a:lnTo>
                    <a:pt x="144795" y="258999"/>
                  </a:lnTo>
                  <a:lnTo>
                    <a:pt x="161405" y="245352"/>
                  </a:lnTo>
                  <a:lnTo>
                    <a:pt x="170347" y="225249"/>
                  </a:lnTo>
                  <a:lnTo>
                    <a:pt x="172732" y="213337"/>
                  </a:lnTo>
                  <a:lnTo>
                    <a:pt x="171981" y="203056"/>
                  </a:lnTo>
                  <a:lnTo>
                    <a:pt x="164909" y="185394"/>
                  </a:lnTo>
                  <a:lnTo>
                    <a:pt x="142184" y="162296"/>
                  </a:lnTo>
                  <a:lnTo>
                    <a:pt x="120080" y="154020"/>
                  </a:lnTo>
                  <a:lnTo>
                    <a:pt x="107634" y="151813"/>
                  </a:lnTo>
                  <a:lnTo>
                    <a:pt x="87567" y="155600"/>
                  </a:lnTo>
                  <a:lnTo>
                    <a:pt x="78940" y="159885"/>
                  </a:lnTo>
                  <a:lnTo>
                    <a:pt x="66235" y="174006"/>
                  </a:lnTo>
                  <a:lnTo>
                    <a:pt x="5115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959337" y="3369119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73699" y="0"/>
                  </a:moveTo>
                  <a:lnTo>
                    <a:pt x="24201" y="5959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885637" y="3337533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0" y="0"/>
                  </a:moveTo>
                  <a:lnTo>
                    <a:pt x="63333" y="63333"/>
                  </a:lnTo>
                  <a:lnTo>
                    <a:pt x="117902" y="112314"/>
                  </a:lnTo>
                  <a:lnTo>
                    <a:pt x="14739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201492" y="3320432"/>
              <a:ext cx="231728" cy="225591"/>
            </a:xfrm>
            <a:custGeom>
              <a:avLst/>
              <a:gdLst/>
              <a:ahLst/>
              <a:cxnLst/>
              <a:rect l="0" t="0" r="0" b="0"/>
              <a:pathLst>
                <a:path w="231728" h="225591">
                  <a:moveTo>
                    <a:pt x="0" y="69744"/>
                  </a:moveTo>
                  <a:lnTo>
                    <a:pt x="9575" y="45697"/>
                  </a:lnTo>
                  <a:lnTo>
                    <a:pt x="27534" y="24274"/>
                  </a:lnTo>
                  <a:lnTo>
                    <a:pt x="44992" y="10151"/>
                  </a:lnTo>
                  <a:lnTo>
                    <a:pt x="67569" y="2314"/>
                  </a:lnTo>
                  <a:lnTo>
                    <a:pt x="92032" y="0"/>
                  </a:lnTo>
                  <a:lnTo>
                    <a:pt x="114603" y="2872"/>
                  </a:lnTo>
                  <a:lnTo>
                    <a:pt x="147040" y="16655"/>
                  </a:lnTo>
                  <a:lnTo>
                    <a:pt x="173289" y="41146"/>
                  </a:lnTo>
                  <a:lnTo>
                    <a:pt x="177527" y="51848"/>
                  </a:lnTo>
                  <a:lnTo>
                    <a:pt x="179116" y="76218"/>
                  </a:lnTo>
                  <a:lnTo>
                    <a:pt x="175563" y="86929"/>
                  </a:lnTo>
                  <a:lnTo>
                    <a:pt x="162256" y="105067"/>
                  </a:lnTo>
                  <a:lnTo>
                    <a:pt x="141524" y="114689"/>
                  </a:lnTo>
                  <a:lnTo>
                    <a:pt x="129445" y="117255"/>
                  </a:lnTo>
                  <a:lnTo>
                    <a:pt x="126070" y="118965"/>
                  </a:lnTo>
                  <a:lnTo>
                    <a:pt x="128500" y="120106"/>
                  </a:lnTo>
                  <a:lnTo>
                    <a:pt x="143679" y="123712"/>
                  </a:lnTo>
                  <a:lnTo>
                    <a:pt x="199321" y="151561"/>
                  </a:lnTo>
                  <a:lnTo>
                    <a:pt x="225824" y="171845"/>
                  </a:lnTo>
                  <a:lnTo>
                    <a:pt x="230098" y="179925"/>
                  </a:lnTo>
                  <a:lnTo>
                    <a:pt x="231727" y="198262"/>
                  </a:lnTo>
                  <a:lnTo>
                    <a:pt x="227015" y="205726"/>
                  </a:lnTo>
                  <a:lnTo>
                    <a:pt x="209300" y="217138"/>
                  </a:lnTo>
                  <a:lnTo>
                    <a:pt x="159800" y="225590"/>
                  </a:lnTo>
                  <a:lnTo>
                    <a:pt x="108081" y="224140"/>
                  </a:lnTo>
                  <a:lnTo>
                    <a:pt x="73700" y="2171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488425" y="3327005"/>
              <a:ext cx="156991" cy="276685"/>
            </a:xfrm>
            <a:custGeom>
              <a:avLst/>
              <a:gdLst/>
              <a:ahLst/>
              <a:cxnLst/>
              <a:rect l="0" t="0" r="0" b="0"/>
              <a:pathLst>
                <a:path w="156991" h="276685">
                  <a:moveTo>
                    <a:pt x="71036" y="0"/>
                  </a:moveTo>
                  <a:lnTo>
                    <a:pt x="28374" y="54114"/>
                  </a:lnTo>
                  <a:lnTo>
                    <a:pt x="6327" y="95047"/>
                  </a:lnTo>
                  <a:lnTo>
                    <a:pt x="0" y="137606"/>
                  </a:lnTo>
                  <a:lnTo>
                    <a:pt x="3715" y="187261"/>
                  </a:lnTo>
                  <a:lnTo>
                    <a:pt x="16620" y="238461"/>
                  </a:lnTo>
                  <a:lnTo>
                    <a:pt x="27744" y="256501"/>
                  </a:lnTo>
                  <a:lnTo>
                    <a:pt x="43606" y="269198"/>
                  </a:lnTo>
                  <a:lnTo>
                    <a:pt x="52749" y="274222"/>
                  </a:lnTo>
                  <a:lnTo>
                    <a:pt x="72267" y="276684"/>
                  </a:lnTo>
                  <a:lnTo>
                    <a:pt x="113393" y="268733"/>
                  </a:lnTo>
                  <a:lnTo>
                    <a:pt x="131195" y="256307"/>
                  </a:lnTo>
                  <a:lnTo>
                    <a:pt x="145736" y="239087"/>
                  </a:lnTo>
                  <a:lnTo>
                    <a:pt x="156099" y="219734"/>
                  </a:lnTo>
                  <a:lnTo>
                    <a:pt x="156990" y="209660"/>
                  </a:lnTo>
                  <a:lnTo>
                    <a:pt x="151741" y="189109"/>
                  </a:lnTo>
                  <a:lnTo>
                    <a:pt x="144727" y="181055"/>
                  </a:lnTo>
                  <a:lnTo>
                    <a:pt x="124455" y="168986"/>
                  </a:lnTo>
                  <a:lnTo>
                    <a:pt x="86734" y="161204"/>
                  </a:lnTo>
                  <a:lnTo>
                    <a:pt x="45922" y="164487"/>
                  </a:lnTo>
                  <a:lnTo>
                    <a:pt x="7865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681254" y="3395115"/>
              <a:ext cx="222850" cy="244856"/>
            </a:xfrm>
            <a:custGeom>
              <a:avLst/>
              <a:gdLst/>
              <a:ahLst/>
              <a:cxnLst/>
              <a:rect l="0" t="0" r="0" b="0"/>
              <a:pathLst>
                <a:path w="222850" h="244856">
                  <a:moveTo>
                    <a:pt x="130891" y="5589"/>
                  </a:moveTo>
                  <a:lnTo>
                    <a:pt x="114123" y="0"/>
                  </a:lnTo>
                  <a:lnTo>
                    <a:pt x="96532" y="376"/>
                  </a:lnTo>
                  <a:lnTo>
                    <a:pt x="78186" y="5612"/>
                  </a:lnTo>
                  <a:lnTo>
                    <a:pt x="40098" y="34593"/>
                  </a:lnTo>
                  <a:lnTo>
                    <a:pt x="24310" y="60586"/>
                  </a:lnTo>
                  <a:lnTo>
                    <a:pt x="4841" y="114304"/>
                  </a:lnTo>
                  <a:lnTo>
                    <a:pt x="0" y="139305"/>
                  </a:lnTo>
                  <a:lnTo>
                    <a:pt x="1748" y="162114"/>
                  </a:lnTo>
                  <a:lnTo>
                    <a:pt x="14897" y="194687"/>
                  </a:lnTo>
                  <a:lnTo>
                    <a:pt x="39201" y="220975"/>
                  </a:lnTo>
                  <a:lnTo>
                    <a:pt x="68628" y="237993"/>
                  </a:lnTo>
                  <a:lnTo>
                    <a:pt x="105164" y="244855"/>
                  </a:lnTo>
                  <a:lnTo>
                    <a:pt x="145625" y="241299"/>
                  </a:lnTo>
                  <a:lnTo>
                    <a:pt x="167075" y="232792"/>
                  </a:lnTo>
                  <a:lnTo>
                    <a:pt x="199909" y="208266"/>
                  </a:lnTo>
                  <a:lnTo>
                    <a:pt x="216201" y="182235"/>
                  </a:lnTo>
                  <a:lnTo>
                    <a:pt x="222849" y="146706"/>
                  </a:lnTo>
                  <a:lnTo>
                    <a:pt x="216689" y="101184"/>
                  </a:lnTo>
                  <a:lnTo>
                    <a:pt x="206356" y="70178"/>
                  </a:lnTo>
                  <a:lnTo>
                    <a:pt x="187826" y="45654"/>
                  </a:lnTo>
                  <a:lnTo>
                    <a:pt x="170233" y="30805"/>
                  </a:lnTo>
                  <a:lnTo>
                    <a:pt x="162968" y="27079"/>
                  </a:lnTo>
                  <a:lnTo>
                    <a:pt x="156955" y="25765"/>
                  </a:lnTo>
                  <a:lnTo>
                    <a:pt x="141419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149057" y="3390176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128000" y="3486396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9065"/>
                  </a:moveTo>
                  <a:lnTo>
                    <a:pt x="67725" y="0"/>
                  </a:lnTo>
                  <a:lnTo>
                    <a:pt x="17367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623273" y="3316476"/>
              <a:ext cx="31153" cy="336913"/>
            </a:xfrm>
            <a:custGeom>
              <a:avLst/>
              <a:gdLst/>
              <a:ahLst/>
              <a:cxnLst/>
              <a:rect l="0" t="0" r="0" b="0"/>
              <a:pathLst>
                <a:path w="31153" h="336913">
                  <a:moveTo>
                    <a:pt x="10095" y="0"/>
                  </a:moveTo>
                  <a:lnTo>
                    <a:pt x="1030" y="58617"/>
                  </a:lnTo>
                  <a:lnTo>
                    <a:pt x="0" y="104586"/>
                  </a:lnTo>
                  <a:lnTo>
                    <a:pt x="5284" y="160840"/>
                  </a:lnTo>
                  <a:lnTo>
                    <a:pt x="8670" y="221961"/>
                  </a:lnTo>
                  <a:lnTo>
                    <a:pt x="15262" y="273347"/>
                  </a:lnTo>
                  <a:lnTo>
                    <a:pt x="28250" y="326115"/>
                  </a:lnTo>
                  <a:lnTo>
                    <a:pt x="3115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457573" y="3369119"/>
              <a:ext cx="186324" cy="210571"/>
            </a:xfrm>
            <a:custGeom>
              <a:avLst/>
              <a:gdLst/>
              <a:ahLst/>
              <a:cxnLst/>
              <a:rect l="0" t="0" r="0" b="0"/>
              <a:pathLst>
                <a:path w="186324" h="210571">
                  <a:moveTo>
                    <a:pt x="186323" y="210570"/>
                  </a:moveTo>
                  <a:lnTo>
                    <a:pt x="168342" y="194929"/>
                  </a:lnTo>
                  <a:lnTo>
                    <a:pt x="111969" y="172133"/>
                  </a:lnTo>
                  <a:lnTo>
                    <a:pt x="67261" y="161080"/>
                  </a:lnTo>
                  <a:lnTo>
                    <a:pt x="13716" y="158550"/>
                  </a:lnTo>
                  <a:lnTo>
                    <a:pt x="5742" y="153663"/>
                  </a:lnTo>
                  <a:lnTo>
                    <a:pt x="1595" y="145726"/>
                  </a:lnTo>
                  <a:lnTo>
                    <a:pt x="0" y="135755"/>
                  </a:lnTo>
                  <a:lnTo>
                    <a:pt x="17016" y="75748"/>
                  </a:lnTo>
                  <a:lnTo>
                    <a:pt x="35730" y="16947"/>
                  </a:lnTo>
                  <a:lnTo>
                    <a:pt x="389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738653" y="3375522"/>
              <a:ext cx="144518" cy="235753"/>
            </a:xfrm>
            <a:custGeom>
              <a:avLst/>
              <a:gdLst/>
              <a:ahLst/>
              <a:cxnLst/>
              <a:rect l="0" t="0" r="0" b="0"/>
              <a:pathLst>
                <a:path w="144518" h="235753">
                  <a:moveTo>
                    <a:pt x="0" y="14654"/>
                  </a:moveTo>
                  <a:lnTo>
                    <a:pt x="58617" y="14654"/>
                  </a:lnTo>
                  <a:lnTo>
                    <a:pt x="118333" y="3201"/>
                  </a:lnTo>
                  <a:lnTo>
                    <a:pt x="131531" y="0"/>
                  </a:lnTo>
                  <a:lnTo>
                    <a:pt x="139160" y="1375"/>
                  </a:lnTo>
                  <a:lnTo>
                    <a:pt x="143076" y="5801"/>
                  </a:lnTo>
                  <a:lnTo>
                    <a:pt x="144517" y="12261"/>
                  </a:lnTo>
                  <a:lnTo>
                    <a:pt x="139879" y="28798"/>
                  </a:lnTo>
                  <a:lnTo>
                    <a:pt x="112484" y="86706"/>
                  </a:lnTo>
                  <a:lnTo>
                    <a:pt x="92365" y="141364"/>
                  </a:lnTo>
                  <a:lnTo>
                    <a:pt x="67752" y="201659"/>
                  </a:lnTo>
                  <a:lnTo>
                    <a:pt x="52642" y="235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949223" y="3653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949223" y="3653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107150" y="3390176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5589" y="58616"/>
                  </a:lnTo>
                  <a:lnTo>
                    <a:pt x="21331" y="121453"/>
                  </a:lnTo>
                  <a:lnTo>
                    <a:pt x="29560" y="181528"/>
                  </a:lnTo>
                  <a:lnTo>
                    <a:pt x="39591" y="237285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359834" y="3537292"/>
              <a:ext cx="210571" cy="179268"/>
            </a:xfrm>
            <a:custGeom>
              <a:avLst/>
              <a:gdLst/>
              <a:ahLst/>
              <a:cxnLst/>
              <a:rect l="0" t="0" r="0" b="0"/>
              <a:pathLst>
                <a:path w="210571" h="179268">
                  <a:moveTo>
                    <a:pt x="0" y="168739"/>
                  </a:moveTo>
                  <a:lnTo>
                    <a:pt x="8333" y="119808"/>
                  </a:lnTo>
                  <a:lnTo>
                    <a:pt x="10094" y="60677"/>
                  </a:lnTo>
                  <a:lnTo>
                    <a:pt x="15989" y="23637"/>
                  </a:lnTo>
                  <a:lnTo>
                    <a:pt x="21188" y="14682"/>
                  </a:lnTo>
                  <a:lnTo>
                    <a:pt x="36324" y="1613"/>
                  </a:lnTo>
                  <a:lnTo>
                    <a:pt x="44103" y="0"/>
                  </a:lnTo>
                  <a:lnTo>
                    <a:pt x="51629" y="1264"/>
                  </a:lnTo>
                  <a:lnTo>
                    <a:pt x="58986" y="4446"/>
                  </a:lnTo>
                  <a:lnTo>
                    <a:pt x="108755" y="57078"/>
                  </a:lnTo>
                  <a:lnTo>
                    <a:pt x="150905" y="115291"/>
                  </a:lnTo>
                  <a:lnTo>
                    <a:pt x="196922" y="165367"/>
                  </a:lnTo>
                  <a:lnTo>
                    <a:pt x="210570" y="1792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475647" y="3548103"/>
              <a:ext cx="105287" cy="242157"/>
            </a:xfrm>
            <a:custGeom>
              <a:avLst/>
              <a:gdLst/>
              <a:ahLst/>
              <a:cxnLst/>
              <a:rect l="0" t="0" r="0" b="0"/>
              <a:pathLst>
                <a:path w="105287" h="242157">
                  <a:moveTo>
                    <a:pt x="105286" y="0"/>
                  </a:moveTo>
                  <a:lnTo>
                    <a:pt x="70539" y="55045"/>
                  </a:lnTo>
                  <a:lnTo>
                    <a:pt x="49642" y="114513"/>
                  </a:lnTo>
                  <a:lnTo>
                    <a:pt x="34026" y="166076"/>
                  </a:lnTo>
                  <a:lnTo>
                    <a:pt x="12744" y="215082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6643482" y="3758673"/>
            <a:ext cx="2558426" cy="494841"/>
            <a:chOff x="6643482" y="3758673"/>
            <a:chExt cx="2558426" cy="494841"/>
          </a:xfrm>
        </p:grpSpPr>
        <p:sp>
          <p:nvSpPr>
            <p:cNvPr id="188" name="Freeform 187"/>
            <p:cNvSpPr/>
            <p:nvPr/>
          </p:nvSpPr>
          <p:spPr>
            <a:xfrm>
              <a:off x="6643482" y="3758673"/>
              <a:ext cx="42114" cy="305328"/>
            </a:xfrm>
            <a:custGeom>
              <a:avLst/>
              <a:gdLst/>
              <a:ahLst/>
              <a:cxnLst/>
              <a:rect l="0" t="0" r="0" b="0"/>
              <a:pathLst>
                <a:path w="42114" h="305328">
                  <a:moveTo>
                    <a:pt x="0" y="0"/>
                  </a:moveTo>
                  <a:lnTo>
                    <a:pt x="0" y="49263"/>
                  </a:lnTo>
                  <a:lnTo>
                    <a:pt x="3120" y="110293"/>
                  </a:lnTo>
                  <a:lnTo>
                    <a:pt x="14654" y="173605"/>
                  </a:lnTo>
                  <a:lnTo>
                    <a:pt x="19159" y="227563"/>
                  </a:lnTo>
                  <a:lnTo>
                    <a:pt x="29087" y="279047"/>
                  </a:lnTo>
                  <a:lnTo>
                    <a:pt x="4211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727710" y="3780983"/>
              <a:ext cx="252685" cy="347859"/>
            </a:xfrm>
            <a:custGeom>
              <a:avLst/>
              <a:gdLst/>
              <a:ahLst/>
              <a:cxnLst/>
              <a:rect l="0" t="0" r="0" b="0"/>
              <a:pathLst>
                <a:path w="252685" h="347859">
                  <a:moveTo>
                    <a:pt x="0" y="51390"/>
                  </a:moveTo>
                  <a:lnTo>
                    <a:pt x="29308" y="13016"/>
                  </a:lnTo>
                  <a:lnTo>
                    <a:pt x="48901" y="5089"/>
                  </a:lnTo>
                  <a:lnTo>
                    <a:pt x="99606" y="0"/>
                  </a:lnTo>
                  <a:lnTo>
                    <a:pt x="123818" y="5543"/>
                  </a:lnTo>
                  <a:lnTo>
                    <a:pt x="135188" y="10297"/>
                  </a:lnTo>
                  <a:lnTo>
                    <a:pt x="154060" y="28057"/>
                  </a:lnTo>
                  <a:lnTo>
                    <a:pt x="179649" y="71997"/>
                  </a:lnTo>
                  <a:lnTo>
                    <a:pt x="194800" y="115641"/>
                  </a:lnTo>
                  <a:lnTo>
                    <a:pt x="199005" y="171230"/>
                  </a:lnTo>
                  <a:lnTo>
                    <a:pt x="199836" y="232599"/>
                  </a:lnTo>
                  <a:lnTo>
                    <a:pt x="188561" y="292452"/>
                  </a:lnTo>
                  <a:lnTo>
                    <a:pt x="180901" y="312946"/>
                  </a:lnTo>
                  <a:lnTo>
                    <a:pt x="169698" y="329854"/>
                  </a:lnTo>
                  <a:lnTo>
                    <a:pt x="153800" y="342048"/>
                  </a:lnTo>
                  <a:lnTo>
                    <a:pt x="144647" y="346937"/>
                  </a:lnTo>
                  <a:lnTo>
                    <a:pt x="135036" y="347858"/>
                  </a:lnTo>
                  <a:lnTo>
                    <a:pt x="114997" y="342640"/>
                  </a:lnTo>
                  <a:lnTo>
                    <a:pt x="97513" y="329403"/>
                  </a:lnTo>
                  <a:lnTo>
                    <a:pt x="67225" y="297899"/>
                  </a:lnTo>
                  <a:lnTo>
                    <a:pt x="63534" y="288258"/>
                  </a:lnTo>
                  <a:lnTo>
                    <a:pt x="62552" y="265070"/>
                  </a:lnTo>
                  <a:lnTo>
                    <a:pt x="74166" y="231296"/>
                  </a:lnTo>
                  <a:lnTo>
                    <a:pt x="89114" y="215966"/>
                  </a:lnTo>
                  <a:lnTo>
                    <a:pt x="147828" y="188844"/>
                  </a:lnTo>
                  <a:lnTo>
                    <a:pt x="207333" y="171959"/>
                  </a:lnTo>
                  <a:lnTo>
                    <a:pt x="252684" y="1672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993249" y="3789114"/>
              <a:ext cx="208244" cy="317001"/>
            </a:xfrm>
            <a:custGeom>
              <a:avLst/>
              <a:gdLst/>
              <a:ahLst/>
              <a:cxnLst/>
              <a:rect l="0" t="0" r="0" b="0"/>
              <a:pathLst>
                <a:path w="208244" h="317001">
                  <a:moveTo>
                    <a:pt x="187186" y="32730"/>
                  </a:moveTo>
                  <a:lnTo>
                    <a:pt x="157878" y="3422"/>
                  </a:lnTo>
                  <a:lnTo>
                    <a:pt x="150100" y="323"/>
                  </a:lnTo>
                  <a:lnTo>
                    <a:pt x="132099" y="0"/>
                  </a:lnTo>
                  <a:lnTo>
                    <a:pt x="73246" y="12447"/>
                  </a:lnTo>
                  <a:lnTo>
                    <a:pt x="52318" y="20206"/>
                  </a:lnTo>
                  <a:lnTo>
                    <a:pt x="35218" y="31453"/>
                  </a:lnTo>
                  <a:lnTo>
                    <a:pt x="22939" y="47370"/>
                  </a:lnTo>
                  <a:lnTo>
                    <a:pt x="5523" y="86185"/>
                  </a:lnTo>
                  <a:lnTo>
                    <a:pt x="0" y="122788"/>
                  </a:lnTo>
                  <a:lnTo>
                    <a:pt x="4947" y="143336"/>
                  </a:lnTo>
                  <a:lnTo>
                    <a:pt x="27186" y="175591"/>
                  </a:lnTo>
                  <a:lnTo>
                    <a:pt x="52821" y="191783"/>
                  </a:lnTo>
                  <a:lnTo>
                    <a:pt x="62514" y="192577"/>
                  </a:lnTo>
                  <a:lnTo>
                    <a:pt x="82643" y="187221"/>
                  </a:lnTo>
                  <a:lnTo>
                    <a:pt x="108117" y="171052"/>
                  </a:lnTo>
                  <a:lnTo>
                    <a:pt x="120069" y="155038"/>
                  </a:lnTo>
                  <a:lnTo>
                    <a:pt x="137273" y="116161"/>
                  </a:lnTo>
                  <a:lnTo>
                    <a:pt x="144702" y="74470"/>
                  </a:lnTo>
                  <a:lnTo>
                    <a:pt x="147164" y="74595"/>
                  </a:lnTo>
                  <a:lnTo>
                    <a:pt x="149977" y="78187"/>
                  </a:lnTo>
                  <a:lnTo>
                    <a:pt x="161725" y="124811"/>
                  </a:lnTo>
                  <a:lnTo>
                    <a:pt x="168378" y="177174"/>
                  </a:lnTo>
                  <a:lnTo>
                    <a:pt x="176738" y="239618"/>
                  </a:lnTo>
                  <a:lnTo>
                    <a:pt x="191169" y="295458"/>
                  </a:lnTo>
                  <a:lnTo>
                    <a:pt x="197925" y="307425"/>
                  </a:lnTo>
                  <a:lnTo>
                    <a:pt x="208243" y="317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275392" y="3800787"/>
              <a:ext cx="186440" cy="326522"/>
            </a:xfrm>
            <a:custGeom>
              <a:avLst/>
              <a:gdLst/>
              <a:ahLst/>
              <a:cxnLst/>
              <a:rect l="0" t="0" r="0" b="0"/>
              <a:pathLst>
                <a:path w="186440" h="326522">
                  <a:moveTo>
                    <a:pt x="52442" y="0"/>
                  </a:moveTo>
                  <a:lnTo>
                    <a:pt x="35674" y="11179"/>
                  </a:lnTo>
                  <a:lnTo>
                    <a:pt x="24322" y="26025"/>
                  </a:lnTo>
                  <a:lnTo>
                    <a:pt x="7503" y="64153"/>
                  </a:lnTo>
                  <a:lnTo>
                    <a:pt x="814" y="127396"/>
                  </a:lnTo>
                  <a:lnTo>
                    <a:pt x="0" y="188291"/>
                  </a:lnTo>
                  <a:lnTo>
                    <a:pt x="11279" y="251137"/>
                  </a:lnTo>
                  <a:lnTo>
                    <a:pt x="30143" y="294492"/>
                  </a:lnTo>
                  <a:lnTo>
                    <a:pt x="49605" y="320704"/>
                  </a:lnTo>
                  <a:lnTo>
                    <a:pt x="57569" y="324937"/>
                  </a:lnTo>
                  <a:lnTo>
                    <a:pt x="75777" y="326521"/>
                  </a:lnTo>
                  <a:lnTo>
                    <a:pt x="105760" y="315246"/>
                  </a:lnTo>
                  <a:lnTo>
                    <a:pt x="146162" y="289305"/>
                  </a:lnTo>
                  <a:lnTo>
                    <a:pt x="169248" y="261585"/>
                  </a:lnTo>
                  <a:lnTo>
                    <a:pt x="179615" y="241432"/>
                  </a:lnTo>
                  <a:lnTo>
                    <a:pt x="186439" y="204767"/>
                  </a:lnTo>
                  <a:lnTo>
                    <a:pt x="182872" y="169856"/>
                  </a:lnTo>
                  <a:lnTo>
                    <a:pt x="178000" y="161201"/>
                  </a:lnTo>
                  <a:lnTo>
                    <a:pt x="163228" y="148464"/>
                  </a:lnTo>
                  <a:lnTo>
                    <a:pt x="154375" y="145769"/>
                  </a:lnTo>
                  <a:lnTo>
                    <a:pt x="135180" y="145895"/>
                  </a:lnTo>
                  <a:lnTo>
                    <a:pt x="104643" y="152543"/>
                  </a:lnTo>
                  <a:lnTo>
                    <a:pt x="86951" y="164893"/>
                  </a:lnTo>
                  <a:lnTo>
                    <a:pt x="36957" y="218590"/>
                  </a:lnTo>
                  <a:lnTo>
                    <a:pt x="208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812145" y="3832373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812145" y="395871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8170114" y="3821844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14654" y="160840"/>
                  </a:lnTo>
                  <a:lnTo>
                    <a:pt x="24750" y="210783"/>
                  </a:lnTo>
                  <a:lnTo>
                    <a:pt x="38641" y="266071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328042" y="3881478"/>
              <a:ext cx="200206" cy="298336"/>
            </a:xfrm>
            <a:custGeom>
              <a:avLst/>
              <a:gdLst/>
              <a:ahLst/>
              <a:cxnLst/>
              <a:rect l="0" t="0" r="0" b="0"/>
              <a:pathLst>
                <a:path w="200206" h="298336">
                  <a:moveTo>
                    <a:pt x="0" y="35123"/>
                  </a:moveTo>
                  <a:lnTo>
                    <a:pt x="16767" y="40712"/>
                  </a:lnTo>
                  <a:lnTo>
                    <a:pt x="34358" y="40336"/>
                  </a:lnTo>
                  <a:lnTo>
                    <a:pt x="94999" y="24128"/>
                  </a:lnTo>
                  <a:lnTo>
                    <a:pt x="157948" y="3496"/>
                  </a:lnTo>
                  <a:lnTo>
                    <a:pt x="168470" y="0"/>
                  </a:lnTo>
                  <a:lnTo>
                    <a:pt x="177824" y="9"/>
                  </a:lnTo>
                  <a:lnTo>
                    <a:pt x="194455" y="6259"/>
                  </a:lnTo>
                  <a:lnTo>
                    <a:pt x="198656" y="12371"/>
                  </a:lnTo>
                  <a:lnTo>
                    <a:pt x="200205" y="28520"/>
                  </a:lnTo>
                  <a:lnTo>
                    <a:pt x="191729" y="89207"/>
                  </a:lnTo>
                  <a:lnTo>
                    <a:pt x="184361" y="149791"/>
                  </a:lnTo>
                  <a:lnTo>
                    <a:pt x="178876" y="210848"/>
                  </a:lnTo>
                  <a:lnTo>
                    <a:pt x="167740" y="268662"/>
                  </a:lnTo>
                  <a:lnTo>
                    <a:pt x="157927" y="298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059203" y="3874487"/>
              <a:ext cx="195140" cy="187079"/>
            </a:xfrm>
            <a:custGeom>
              <a:avLst/>
              <a:gdLst/>
              <a:ahLst/>
              <a:cxnLst/>
              <a:rect l="0" t="0" r="0" b="0"/>
              <a:pathLst>
                <a:path w="195140" h="187079">
                  <a:moveTo>
                    <a:pt x="195139" y="168456"/>
                  </a:moveTo>
                  <a:lnTo>
                    <a:pt x="152447" y="171575"/>
                  </a:lnTo>
                  <a:lnTo>
                    <a:pt x="99137" y="185244"/>
                  </a:lnTo>
                  <a:lnTo>
                    <a:pt x="61538" y="187078"/>
                  </a:lnTo>
                  <a:lnTo>
                    <a:pt x="38664" y="183361"/>
                  </a:lnTo>
                  <a:lnTo>
                    <a:pt x="19920" y="174690"/>
                  </a:lnTo>
                  <a:lnTo>
                    <a:pt x="11646" y="169103"/>
                  </a:lnTo>
                  <a:lnTo>
                    <a:pt x="6129" y="159528"/>
                  </a:lnTo>
                  <a:lnTo>
                    <a:pt x="0" y="133292"/>
                  </a:lnTo>
                  <a:lnTo>
                    <a:pt x="4076" y="71495"/>
                  </a:lnTo>
                  <a:lnTo>
                    <a:pt x="13823" y="10089"/>
                  </a:lnTo>
                  <a:lnTo>
                    <a:pt x="161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664954" y="413769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728124" y="3958715"/>
              <a:ext cx="94757" cy="263213"/>
            </a:xfrm>
            <a:custGeom>
              <a:avLst/>
              <a:gdLst/>
              <a:ahLst/>
              <a:cxnLst/>
              <a:rect l="0" t="0" r="0" b="0"/>
              <a:pathLst>
                <a:path w="94757" h="263213">
                  <a:moveTo>
                    <a:pt x="0" y="0"/>
                  </a:moveTo>
                  <a:lnTo>
                    <a:pt x="17959" y="56215"/>
                  </a:lnTo>
                  <a:lnTo>
                    <a:pt x="31666" y="114786"/>
                  </a:lnTo>
                  <a:lnTo>
                    <a:pt x="49144" y="177462"/>
                  </a:lnTo>
                  <a:lnTo>
                    <a:pt x="72272" y="231426"/>
                  </a:lnTo>
                  <a:lnTo>
                    <a:pt x="9475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970280" y="4065289"/>
              <a:ext cx="231628" cy="167167"/>
            </a:xfrm>
            <a:custGeom>
              <a:avLst/>
              <a:gdLst/>
              <a:ahLst/>
              <a:cxnLst/>
              <a:rect l="0" t="0" r="0" b="0"/>
              <a:pathLst>
                <a:path w="231628" h="167167">
                  <a:moveTo>
                    <a:pt x="0" y="125053"/>
                  </a:moveTo>
                  <a:lnTo>
                    <a:pt x="3119" y="82361"/>
                  </a:lnTo>
                  <a:lnTo>
                    <a:pt x="19128" y="30220"/>
                  </a:lnTo>
                  <a:lnTo>
                    <a:pt x="30338" y="9205"/>
                  </a:lnTo>
                  <a:lnTo>
                    <a:pt x="38942" y="3367"/>
                  </a:lnTo>
                  <a:lnTo>
                    <a:pt x="60981" y="0"/>
                  </a:lnTo>
                  <a:lnTo>
                    <a:pt x="71069" y="3080"/>
                  </a:lnTo>
                  <a:lnTo>
                    <a:pt x="88518" y="15860"/>
                  </a:lnTo>
                  <a:lnTo>
                    <a:pt x="133121" y="72992"/>
                  </a:lnTo>
                  <a:lnTo>
                    <a:pt x="176414" y="134251"/>
                  </a:lnTo>
                  <a:lnTo>
                    <a:pt x="231627" y="167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086093" y="4053471"/>
              <a:ext cx="84229" cy="200043"/>
            </a:xfrm>
            <a:custGeom>
              <a:avLst/>
              <a:gdLst/>
              <a:ahLst/>
              <a:cxnLst/>
              <a:rect l="0" t="0" r="0" b="0"/>
              <a:pathLst>
                <a:path w="84229" h="200043">
                  <a:moveTo>
                    <a:pt x="84228" y="0"/>
                  </a:moveTo>
                  <a:lnTo>
                    <a:pt x="54920" y="34898"/>
                  </a:lnTo>
                  <a:lnTo>
                    <a:pt x="43474" y="89995"/>
                  </a:lnTo>
                  <a:lnTo>
                    <a:pt x="28042" y="14403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738238" y="407452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738238" y="4064000"/>
              <a:ext cx="46372" cy="157928"/>
            </a:xfrm>
            <a:custGeom>
              <a:avLst/>
              <a:gdLst/>
              <a:ahLst/>
              <a:cxnLst/>
              <a:rect l="0" t="0" r="0" b="0"/>
              <a:pathLst>
                <a:path w="46372" h="157928">
                  <a:moveTo>
                    <a:pt x="0" y="0"/>
                  </a:moveTo>
                  <a:lnTo>
                    <a:pt x="27511" y="53875"/>
                  </a:lnTo>
                  <a:lnTo>
                    <a:pt x="45549" y="105447"/>
                  </a:lnTo>
                  <a:lnTo>
                    <a:pt x="46371" y="126414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8" name="Group 207"/>
          <p:cNvGrpSpPr/>
          <p:nvPr/>
        </p:nvGrpSpPr>
        <p:grpSpPr>
          <a:xfrm>
            <a:off x="8106943" y="4569367"/>
            <a:ext cx="642239" cy="284271"/>
            <a:chOff x="8106943" y="4569367"/>
            <a:chExt cx="642239" cy="284271"/>
          </a:xfrm>
        </p:grpSpPr>
        <p:sp>
          <p:nvSpPr>
            <p:cNvPr id="204" name="Freeform 203"/>
            <p:cNvSpPr/>
            <p:nvPr/>
          </p:nvSpPr>
          <p:spPr>
            <a:xfrm>
              <a:off x="8507112" y="4602860"/>
              <a:ext cx="242070" cy="250778"/>
            </a:xfrm>
            <a:custGeom>
              <a:avLst/>
              <a:gdLst/>
              <a:ahLst/>
              <a:cxnLst/>
              <a:rect l="0" t="0" r="0" b="0"/>
              <a:pathLst>
                <a:path w="242070" h="250778">
                  <a:moveTo>
                    <a:pt x="10442" y="219192"/>
                  </a:moveTo>
                  <a:lnTo>
                    <a:pt x="2109" y="181714"/>
                  </a:lnTo>
                  <a:lnTo>
                    <a:pt x="348" y="130290"/>
                  </a:lnTo>
                  <a:lnTo>
                    <a:pt x="0" y="75072"/>
                  </a:lnTo>
                  <a:lnTo>
                    <a:pt x="3050" y="22224"/>
                  </a:lnTo>
                  <a:lnTo>
                    <a:pt x="5514" y="10671"/>
                  </a:lnTo>
                  <a:lnTo>
                    <a:pt x="11837" y="4139"/>
                  </a:lnTo>
                  <a:lnTo>
                    <a:pt x="20731" y="953"/>
                  </a:lnTo>
                  <a:lnTo>
                    <a:pt x="31339" y="0"/>
                  </a:lnTo>
                  <a:lnTo>
                    <a:pt x="39581" y="2874"/>
                  </a:lnTo>
                  <a:lnTo>
                    <a:pt x="51859" y="15425"/>
                  </a:lnTo>
                  <a:lnTo>
                    <a:pt x="91408" y="72390"/>
                  </a:lnTo>
                  <a:lnTo>
                    <a:pt x="133297" y="129427"/>
                  </a:lnTo>
                  <a:lnTo>
                    <a:pt x="181239" y="191191"/>
                  </a:lnTo>
                  <a:lnTo>
                    <a:pt x="208438" y="235131"/>
                  </a:lnTo>
                  <a:lnTo>
                    <a:pt x="221662" y="243824"/>
                  </a:lnTo>
                  <a:lnTo>
                    <a:pt x="242069" y="2507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612311" y="4590425"/>
              <a:ext cx="73700" cy="252685"/>
            </a:xfrm>
            <a:custGeom>
              <a:avLst/>
              <a:gdLst/>
              <a:ahLst/>
              <a:cxnLst/>
              <a:rect l="0" t="0" r="0" b="0"/>
              <a:pathLst>
                <a:path w="73700" h="252685">
                  <a:moveTo>
                    <a:pt x="73699" y="0"/>
                  </a:moveTo>
                  <a:lnTo>
                    <a:pt x="46188" y="63427"/>
                  </a:lnTo>
                  <a:lnTo>
                    <a:pt x="28150" y="121436"/>
                  </a:lnTo>
                  <a:lnTo>
                    <a:pt x="21289" y="174722"/>
                  </a:lnTo>
                  <a:lnTo>
                    <a:pt x="6587" y="23106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106943" y="4569367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0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128000" y="4674653"/>
              <a:ext cx="94758" cy="21057"/>
            </a:xfrm>
            <a:custGeom>
              <a:avLst/>
              <a:gdLst/>
              <a:ahLst/>
              <a:cxnLst/>
              <a:rect l="0" t="0" r="0" b="0"/>
              <a:pathLst>
                <a:path w="94758" h="21057">
                  <a:moveTo>
                    <a:pt x="94757" y="0"/>
                  </a:moveTo>
                  <a:lnTo>
                    <a:pt x="83578" y="11178"/>
                  </a:lnTo>
                  <a:lnTo>
                    <a:pt x="65612" y="16666"/>
                  </a:lnTo>
                  <a:lnTo>
                    <a:pt x="32308" y="1975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9" name="Freeform 208"/>
          <p:cNvSpPr/>
          <p:nvPr/>
        </p:nvSpPr>
        <p:spPr>
          <a:xfrm>
            <a:off x="6965750" y="4426524"/>
            <a:ext cx="319971" cy="332929"/>
          </a:xfrm>
          <a:custGeom>
            <a:avLst/>
            <a:gdLst/>
            <a:ahLst/>
            <a:cxnLst/>
            <a:rect l="0" t="0" r="0" b="0"/>
            <a:pathLst>
              <a:path w="319971" h="332929">
                <a:moveTo>
                  <a:pt x="25172" y="37558"/>
                </a:moveTo>
                <a:lnTo>
                  <a:pt x="0" y="84414"/>
                </a:lnTo>
                <a:lnTo>
                  <a:pt x="1506" y="78271"/>
                </a:lnTo>
                <a:lnTo>
                  <a:pt x="46675" y="18505"/>
                </a:lnTo>
                <a:lnTo>
                  <a:pt x="53545" y="10818"/>
                </a:lnTo>
                <a:lnTo>
                  <a:pt x="73657" y="2277"/>
                </a:lnTo>
                <a:lnTo>
                  <a:pt x="85572" y="0"/>
                </a:lnTo>
                <a:lnTo>
                  <a:pt x="95854" y="821"/>
                </a:lnTo>
                <a:lnTo>
                  <a:pt x="113517" y="7973"/>
                </a:lnTo>
                <a:lnTo>
                  <a:pt x="136616" y="30742"/>
                </a:lnTo>
                <a:lnTo>
                  <a:pt x="169339" y="80161"/>
                </a:lnTo>
                <a:lnTo>
                  <a:pt x="188523" y="133549"/>
                </a:lnTo>
                <a:lnTo>
                  <a:pt x="192619" y="189014"/>
                </a:lnTo>
                <a:lnTo>
                  <a:pt x="187839" y="244771"/>
                </a:lnTo>
                <a:lnTo>
                  <a:pt x="173325" y="278719"/>
                </a:lnTo>
                <a:lnTo>
                  <a:pt x="154207" y="305415"/>
                </a:lnTo>
                <a:lnTo>
                  <a:pt x="128135" y="328143"/>
                </a:lnTo>
                <a:lnTo>
                  <a:pt x="118381" y="331887"/>
                </a:lnTo>
                <a:lnTo>
                  <a:pt x="98184" y="332928"/>
                </a:lnTo>
                <a:lnTo>
                  <a:pt x="80629" y="326371"/>
                </a:lnTo>
                <a:lnTo>
                  <a:pt x="72672" y="321347"/>
                </a:lnTo>
                <a:lnTo>
                  <a:pt x="67367" y="313319"/>
                </a:lnTo>
                <a:lnTo>
                  <a:pt x="61473" y="291920"/>
                </a:lnTo>
                <a:lnTo>
                  <a:pt x="63744" y="259154"/>
                </a:lnTo>
                <a:lnTo>
                  <a:pt x="71826" y="227219"/>
                </a:lnTo>
                <a:lnTo>
                  <a:pt x="84511" y="209200"/>
                </a:lnTo>
                <a:lnTo>
                  <a:pt x="92808" y="201119"/>
                </a:lnTo>
                <a:lnTo>
                  <a:pt x="114503" y="192140"/>
                </a:lnTo>
                <a:lnTo>
                  <a:pt x="139744" y="189320"/>
                </a:lnTo>
                <a:lnTo>
                  <a:pt x="202376" y="200032"/>
                </a:lnTo>
                <a:lnTo>
                  <a:pt x="256565" y="216679"/>
                </a:lnTo>
                <a:lnTo>
                  <a:pt x="277752" y="221283"/>
                </a:lnTo>
                <a:lnTo>
                  <a:pt x="319970" y="21654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3" name="Group 212"/>
          <p:cNvGrpSpPr/>
          <p:nvPr/>
        </p:nvGrpSpPr>
        <p:grpSpPr>
          <a:xfrm>
            <a:off x="7180435" y="4434500"/>
            <a:ext cx="678369" cy="416049"/>
            <a:chOff x="7180435" y="4434500"/>
            <a:chExt cx="678369" cy="416049"/>
          </a:xfrm>
        </p:grpSpPr>
        <p:sp>
          <p:nvSpPr>
            <p:cNvPr id="210" name="Freeform 209"/>
            <p:cNvSpPr/>
            <p:nvPr/>
          </p:nvSpPr>
          <p:spPr>
            <a:xfrm>
              <a:off x="7180435" y="4434500"/>
              <a:ext cx="222269" cy="271739"/>
            </a:xfrm>
            <a:custGeom>
              <a:avLst/>
              <a:gdLst/>
              <a:ahLst/>
              <a:cxnLst/>
              <a:rect l="0" t="0" r="0" b="0"/>
              <a:pathLst>
                <a:path w="222269" h="271739">
                  <a:moveTo>
                    <a:pt x="0" y="8526"/>
                  </a:moveTo>
                  <a:lnTo>
                    <a:pt x="11178" y="19704"/>
                  </a:lnTo>
                  <a:lnTo>
                    <a:pt x="29145" y="25192"/>
                  </a:lnTo>
                  <a:lnTo>
                    <a:pt x="68687" y="25162"/>
                  </a:lnTo>
                  <a:lnTo>
                    <a:pt x="123271" y="14671"/>
                  </a:lnTo>
                  <a:lnTo>
                    <a:pt x="181700" y="1002"/>
                  </a:lnTo>
                  <a:lnTo>
                    <a:pt x="194833" y="0"/>
                  </a:lnTo>
                  <a:lnTo>
                    <a:pt x="204758" y="2842"/>
                  </a:lnTo>
                  <a:lnTo>
                    <a:pt x="212544" y="8246"/>
                  </a:lnTo>
                  <a:lnTo>
                    <a:pt x="218905" y="15358"/>
                  </a:lnTo>
                  <a:lnTo>
                    <a:pt x="221976" y="23609"/>
                  </a:lnTo>
                  <a:lnTo>
                    <a:pt x="222268" y="42136"/>
                  </a:lnTo>
                  <a:lnTo>
                    <a:pt x="211754" y="89861"/>
                  </a:lnTo>
                  <a:lnTo>
                    <a:pt x="187315" y="150605"/>
                  </a:lnTo>
                  <a:lnTo>
                    <a:pt x="179460" y="204223"/>
                  </a:lnTo>
                  <a:lnTo>
                    <a:pt x="167857" y="246704"/>
                  </a:lnTo>
                  <a:lnTo>
                    <a:pt x="157927" y="271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464704" y="47483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573554" y="4464082"/>
              <a:ext cx="285250" cy="386467"/>
            </a:xfrm>
            <a:custGeom>
              <a:avLst/>
              <a:gdLst/>
              <a:ahLst/>
              <a:cxnLst/>
              <a:rect l="0" t="0" r="0" b="0"/>
              <a:pathLst>
                <a:path w="285250" h="386467">
                  <a:moveTo>
                    <a:pt x="164892" y="0"/>
                  </a:moveTo>
                  <a:lnTo>
                    <a:pt x="127413" y="8334"/>
                  </a:lnTo>
                  <a:lnTo>
                    <a:pt x="70401" y="10096"/>
                  </a:lnTo>
                  <a:lnTo>
                    <a:pt x="31219" y="15990"/>
                  </a:lnTo>
                  <a:lnTo>
                    <a:pt x="21964" y="21189"/>
                  </a:lnTo>
                  <a:lnTo>
                    <a:pt x="8562" y="36323"/>
                  </a:lnTo>
                  <a:lnTo>
                    <a:pt x="1825" y="57868"/>
                  </a:lnTo>
                  <a:lnTo>
                    <a:pt x="0" y="81871"/>
                  </a:lnTo>
                  <a:lnTo>
                    <a:pt x="5815" y="142150"/>
                  </a:lnTo>
                  <a:lnTo>
                    <a:pt x="9708" y="149749"/>
                  </a:lnTo>
                  <a:lnTo>
                    <a:pt x="15812" y="153645"/>
                  </a:lnTo>
                  <a:lnTo>
                    <a:pt x="31953" y="154855"/>
                  </a:lnTo>
                  <a:lnTo>
                    <a:pt x="92707" y="142142"/>
                  </a:lnTo>
                  <a:lnTo>
                    <a:pt x="144827" y="149134"/>
                  </a:lnTo>
                  <a:lnTo>
                    <a:pt x="183122" y="161562"/>
                  </a:lnTo>
                  <a:lnTo>
                    <a:pt x="221915" y="186722"/>
                  </a:lnTo>
                  <a:lnTo>
                    <a:pt x="250938" y="222627"/>
                  </a:lnTo>
                  <a:lnTo>
                    <a:pt x="276738" y="284404"/>
                  </a:lnTo>
                  <a:lnTo>
                    <a:pt x="285249" y="315896"/>
                  </a:lnTo>
                  <a:lnTo>
                    <a:pt x="283505" y="336930"/>
                  </a:lnTo>
                  <a:lnTo>
                    <a:pt x="275711" y="354858"/>
                  </a:lnTo>
                  <a:lnTo>
                    <a:pt x="270357" y="362914"/>
                  </a:lnTo>
                  <a:lnTo>
                    <a:pt x="255049" y="374985"/>
                  </a:lnTo>
                  <a:lnTo>
                    <a:pt x="235377" y="383079"/>
                  </a:lnTo>
                  <a:lnTo>
                    <a:pt x="196825" y="386466"/>
                  </a:lnTo>
                  <a:lnTo>
                    <a:pt x="138227" y="377723"/>
                  </a:lnTo>
                  <a:lnTo>
                    <a:pt x="79926" y="360975"/>
                  </a:lnTo>
                  <a:lnTo>
                    <a:pt x="70135" y="35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3758673" y="1831958"/>
            <a:ext cx="136872" cy="52644"/>
            <a:chOff x="3758673" y="1831958"/>
            <a:chExt cx="136872" cy="52644"/>
          </a:xfrm>
        </p:grpSpPr>
        <p:sp>
          <p:nvSpPr>
            <p:cNvPr id="214" name="Freeform 213"/>
            <p:cNvSpPr/>
            <p:nvPr/>
          </p:nvSpPr>
          <p:spPr>
            <a:xfrm>
              <a:off x="3758673" y="183195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1669" y="8333"/>
                  </a:lnTo>
                  <a:lnTo>
                    <a:pt x="268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758673" y="1884601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4069267" y="1776174"/>
            <a:ext cx="879928" cy="348230"/>
            <a:chOff x="4069267" y="1776174"/>
            <a:chExt cx="879928" cy="348230"/>
          </a:xfrm>
        </p:grpSpPr>
        <p:sp>
          <p:nvSpPr>
            <p:cNvPr id="217" name="Freeform 216"/>
            <p:cNvSpPr/>
            <p:nvPr/>
          </p:nvSpPr>
          <p:spPr>
            <a:xfrm>
              <a:off x="4069267" y="1776174"/>
              <a:ext cx="226360" cy="279908"/>
            </a:xfrm>
            <a:custGeom>
              <a:avLst/>
              <a:gdLst/>
              <a:ahLst/>
              <a:cxnLst/>
              <a:rect l="0" t="0" r="0" b="0"/>
              <a:pathLst>
                <a:path w="226360" h="279908">
                  <a:moveTo>
                    <a:pt x="15790" y="66313"/>
                  </a:moveTo>
                  <a:lnTo>
                    <a:pt x="25365" y="35030"/>
                  </a:lnTo>
                  <a:lnTo>
                    <a:pt x="36033" y="18874"/>
                  </a:lnTo>
                  <a:lnTo>
                    <a:pt x="51693" y="7014"/>
                  </a:lnTo>
                  <a:lnTo>
                    <a:pt x="60782" y="2214"/>
                  </a:lnTo>
                  <a:lnTo>
                    <a:pt x="80240" y="0"/>
                  </a:lnTo>
                  <a:lnTo>
                    <a:pt x="90342" y="1047"/>
                  </a:lnTo>
                  <a:lnTo>
                    <a:pt x="107806" y="11569"/>
                  </a:lnTo>
                  <a:lnTo>
                    <a:pt x="122196" y="27944"/>
                  </a:lnTo>
                  <a:lnTo>
                    <a:pt x="144864" y="77334"/>
                  </a:lnTo>
                  <a:lnTo>
                    <a:pt x="150351" y="119751"/>
                  </a:lnTo>
                  <a:lnTo>
                    <a:pt x="143799" y="170845"/>
                  </a:lnTo>
                  <a:lnTo>
                    <a:pt x="127851" y="233052"/>
                  </a:lnTo>
                  <a:lnTo>
                    <a:pt x="111904" y="260256"/>
                  </a:lnTo>
                  <a:lnTo>
                    <a:pt x="92822" y="272613"/>
                  </a:lnTo>
                  <a:lnTo>
                    <a:pt x="81183" y="277545"/>
                  </a:lnTo>
                  <a:lnTo>
                    <a:pt x="55772" y="279907"/>
                  </a:lnTo>
                  <a:lnTo>
                    <a:pt x="31220" y="275887"/>
                  </a:lnTo>
                  <a:lnTo>
                    <a:pt x="12509" y="266302"/>
                  </a:lnTo>
                  <a:lnTo>
                    <a:pt x="6583" y="258130"/>
                  </a:lnTo>
                  <a:lnTo>
                    <a:pt x="0" y="236573"/>
                  </a:lnTo>
                  <a:lnTo>
                    <a:pt x="584" y="226613"/>
                  </a:lnTo>
                  <a:lnTo>
                    <a:pt x="7472" y="209307"/>
                  </a:lnTo>
                  <a:lnTo>
                    <a:pt x="13754" y="204926"/>
                  </a:lnTo>
                  <a:lnTo>
                    <a:pt x="30092" y="203178"/>
                  </a:lnTo>
                  <a:lnTo>
                    <a:pt x="89820" y="217837"/>
                  </a:lnTo>
                  <a:lnTo>
                    <a:pt x="140074" y="230211"/>
                  </a:lnTo>
                  <a:lnTo>
                    <a:pt x="179996" y="232248"/>
                  </a:lnTo>
                  <a:lnTo>
                    <a:pt x="226359" y="224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4285098" y="1791436"/>
              <a:ext cx="155009" cy="261622"/>
            </a:xfrm>
            <a:custGeom>
              <a:avLst/>
              <a:gdLst/>
              <a:ahLst/>
              <a:cxnLst/>
              <a:rect l="0" t="0" r="0" b="0"/>
              <a:pathLst>
                <a:path w="155009" h="261622">
                  <a:moveTo>
                    <a:pt x="0" y="19465"/>
                  </a:moveTo>
                  <a:lnTo>
                    <a:pt x="54145" y="11132"/>
                  </a:lnTo>
                  <a:lnTo>
                    <a:pt x="115795" y="1990"/>
                  </a:lnTo>
                  <a:lnTo>
                    <a:pt x="141931" y="0"/>
                  </a:lnTo>
                  <a:lnTo>
                    <a:pt x="149603" y="4149"/>
                  </a:lnTo>
                  <a:lnTo>
                    <a:pt x="153548" y="11594"/>
                  </a:lnTo>
                  <a:lnTo>
                    <a:pt x="155008" y="21237"/>
                  </a:lnTo>
                  <a:lnTo>
                    <a:pt x="145884" y="57165"/>
                  </a:lnTo>
                  <a:lnTo>
                    <a:pt x="113943" y="115298"/>
                  </a:lnTo>
                  <a:lnTo>
                    <a:pt x="85802" y="177487"/>
                  </a:lnTo>
                  <a:lnTo>
                    <a:pt x="54518" y="234983"/>
                  </a:lnTo>
                  <a:lnTo>
                    <a:pt x="42114" y="2616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443026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565542" y="1821430"/>
              <a:ext cx="238585" cy="302974"/>
            </a:xfrm>
            <a:custGeom>
              <a:avLst/>
              <a:gdLst/>
              <a:ahLst/>
              <a:cxnLst/>
              <a:rect l="0" t="0" r="0" b="0"/>
              <a:pathLst>
                <a:path w="238585" h="302974">
                  <a:moveTo>
                    <a:pt x="203867" y="0"/>
                  </a:moveTo>
                  <a:lnTo>
                    <a:pt x="145250" y="0"/>
                  </a:lnTo>
                  <a:lnTo>
                    <a:pt x="91076" y="0"/>
                  </a:lnTo>
                  <a:lnTo>
                    <a:pt x="35315" y="0"/>
                  </a:lnTo>
                  <a:lnTo>
                    <a:pt x="21309" y="0"/>
                  </a:lnTo>
                  <a:lnTo>
                    <a:pt x="11972" y="5849"/>
                  </a:lnTo>
                  <a:lnTo>
                    <a:pt x="5747" y="15597"/>
                  </a:lnTo>
                  <a:lnTo>
                    <a:pt x="0" y="40857"/>
                  </a:lnTo>
                  <a:lnTo>
                    <a:pt x="2723" y="95201"/>
                  </a:lnTo>
                  <a:lnTo>
                    <a:pt x="3091" y="109091"/>
                  </a:lnTo>
                  <a:lnTo>
                    <a:pt x="5675" y="116011"/>
                  </a:lnTo>
                  <a:lnTo>
                    <a:pt x="9738" y="118285"/>
                  </a:lnTo>
                  <a:lnTo>
                    <a:pt x="67959" y="101303"/>
                  </a:lnTo>
                  <a:lnTo>
                    <a:pt x="88481" y="100786"/>
                  </a:lnTo>
                  <a:lnTo>
                    <a:pt x="135841" y="109985"/>
                  </a:lnTo>
                  <a:lnTo>
                    <a:pt x="194375" y="144610"/>
                  </a:lnTo>
                  <a:lnTo>
                    <a:pt x="219642" y="170749"/>
                  </a:lnTo>
                  <a:lnTo>
                    <a:pt x="236357" y="200720"/>
                  </a:lnTo>
                  <a:lnTo>
                    <a:pt x="238584" y="224520"/>
                  </a:lnTo>
                  <a:lnTo>
                    <a:pt x="234504" y="248355"/>
                  </a:lnTo>
                  <a:lnTo>
                    <a:pt x="224893" y="266747"/>
                  </a:lnTo>
                  <a:lnTo>
                    <a:pt x="209702" y="279601"/>
                  </a:lnTo>
                  <a:lnTo>
                    <a:pt x="171354" y="297385"/>
                  </a:lnTo>
                  <a:lnTo>
                    <a:pt x="134832" y="302973"/>
                  </a:lnTo>
                  <a:lnTo>
                    <a:pt x="76045" y="296683"/>
                  </a:lnTo>
                  <a:lnTo>
                    <a:pt x="56468" y="294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4873983" y="1800373"/>
              <a:ext cx="75212" cy="57785"/>
            </a:xfrm>
            <a:custGeom>
              <a:avLst/>
              <a:gdLst/>
              <a:ahLst/>
              <a:cxnLst/>
              <a:rect l="0" t="0" r="0" b="0"/>
              <a:pathLst>
                <a:path w="75212" h="57785">
                  <a:moveTo>
                    <a:pt x="42825" y="0"/>
                  </a:moveTo>
                  <a:lnTo>
                    <a:pt x="18779" y="9575"/>
                  </a:lnTo>
                  <a:lnTo>
                    <a:pt x="4452" y="20243"/>
                  </a:lnTo>
                  <a:lnTo>
                    <a:pt x="865" y="27533"/>
                  </a:lnTo>
                  <a:lnTo>
                    <a:pt x="0" y="44992"/>
                  </a:lnTo>
                  <a:lnTo>
                    <a:pt x="4916" y="51052"/>
                  </a:lnTo>
                  <a:lnTo>
                    <a:pt x="22857" y="57784"/>
                  </a:lnTo>
                  <a:lnTo>
                    <a:pt x="53676" y="55985"/>
                  </a:lnTo>
                  <a:lnTo>
                    <a:pt x="61757" y="51362"/>
                  </a:lnTo>
                  <a:lnTo>
                    <a:pt x="73856" y="36865"/>
                  </a:lnTo>
                  <a:lnTo>
                    <a:pt x="75211" y="30426"/>
                  </a:lnTo>
                  <a:lnTo>
                    <a:pt x="73774" y="24963"/>
                  </a:lnTo>
                  <a:lnTo>
                    <a:pt x="6388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3821844" y="2368911"/>
            <a:ext cx="959734" cy="326385"/>
            <a:chOff x="3821844" y="2368911"/>
            <a:chExt cx="959734" cy="326385"/>
          </a:xfrm>
        </p:grpSpPr>
        <p:sp>
          <p:nvSpPr>
            <p:cNvPr id="223" name="Freeform 222"/>
            <p:cNvSpPr/>
            <p:nvPr/>
          </p:nvSpPr>
          <p:spPr>
            <a:xfrm>
              <a:off x="3821844" y="2505782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3832373" y="2558425"/>
              <a:ext cx="52643" cy="10529"/>
            </a:xfrm>
            <a:custGeom>
              <a:avLst/>
              <a:gdLst/>
              <a:ahLst/>
              <a:cxnLst/>
              <a:rect l="0" t="0" r="0" b="0"/>
              <a:pathLst>
                <a:path w="52643" h="10529">
                  <a:moveTo>
                    <a:pt x="52642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3969243" y="2391598"/>
              <a:ext cx="165369" cy="261584"/>
            </a:xfrm>
            <a:custGeom>
              <a:avLst/>
              <a:gdLst/>
              <a:ahLst/>
              <a:cxnLst/>
              <a:rect l="0" t="0" r="0" b="0"/>
              <a:pathLst>
                <a:path w="165369" h="261584">
                  <a:moveTo>
                    <a:pt x="0" y="29956"/>
                  </a:moveTo>
                  <a:lnTo>
                    <a:pt x="55045" y="13168"/>
                  </a:lnTo>
                  <a:lnTo>
                    <a:pt x="114513" y="3872"/>
                  </a:lnTo>
                  <a:lnTo>
                    <a:pt x="152603" y="0"/>
                  </a:lnTo>
                  <a:lnTo>
                    <a:pt x="160227" y="2967"/>
                  </a:lnTo>
                  <a:lnTo>
                    <a:pt x="164140" y="8454"/>
                  </a:lnTo>
                  <a:lnTo>
                    <a:pt x="165368" y="25079"/>
                  </a:lnTo>
                  <a:lnTo>
                    <a:pt x="158313" y="59576"/>
                  </a:lnTo>
                  <a:lnTo>
                    <a:pt x="134567" y="113925"/>
                  </a:lnTo>
                  <a:lnTo>
                    <a:pt x="112853" y="169912"/>
                  </a:lnTo>
                  <a:lnTo>
                    <a:pt x="88734" y="227847"/>
                  </a:lnTo>
                  <a:lnTo>
                    <a:pt x="73700" y="261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167187" y="2398168"/>
              <a:ext cx="160281" cy="288734"/>
            </a:xfrm>
            <a:custGeom>
              <a:avLst/>
              <a:gdLst/>
              <a:ahLst/>
              <a:cxnLst/>
              <a:rect l="0" t="0" r="0" b="0"/>
              <a:pathLst>
                <a:path w="160281" h="288734">
                  <a:moveTo>
                    <a:pt x="149497" y="44443"/>
                  </a:moveTo>
                  <a:lnTo>
                    <a:pt x="106835" y="98557"/>
                  </a:lnTo>
                  <a:lnTo>
                    <a:pt x="84788" y="139490"/>
                  </a:lnTo>
                  <a:lnTo>
                    <a:pt x="70337" y="197012"/>
                  </a:lnTo>
                  <a:lnTo>
                    <a:pt x="67521" y="226115"/>
                  </a:lnTo>
                  <a:lnTo>
                    <a:pt x="72509" y="251528"/>
                  </a:lnTo>
                  <a:lnTo>
                    <a:pt x="77115" y="263218"/>
                  </a:lnTo>
                  <a:lnTo>
                    <a:pt x="91591" y="279327"/>
                  </a:lnTo>
                  <a:lnTo>
                    <a:pt x="100364" y="285260"/>
                  </a:lnTo>
                  <a:lnTo>
                    <a:pt x="119471" y="288733"/>
                  </a:lnTo>
                  <a:lnTo>
                    <a:pt x="129480" y="288022"/>
                  </a:lnTo>
                  <a:lnTo>
                    <a:pt x="146839" y="280992"/>
                  </a:lnTo>
                  <a:lnTo>
                    <a:pt x="154744" y="275842"/>
                  </a:lnTo>
                  <a:lnTo>
                    <a:pt x="158844" y="268899"/>
                  </a:lnTo>
                  <a:lnTo>
                    <a:pt x="160280" y="251826"/>
                  </a:lnTo>
                  <a:lnTo>
                    <a:pt x="148922" y="222483"/>
                  </a:lnTo>
                  <a:lnTo>
                    <a:pt x="110534" y="174828"/>
                  </a:lnTo>
                  <a:lnTo>
                    <a:pt x="52185" y="125193"/>
                  </a:lnTo>
                  <a:lnTo>
                    <a:pt x="16261" y="90071"/>
                  </a:lnTo>
                  <a:lnTo>
                    <a:pt x="705" y="57832"/>
                  </a:lnTo>
                  <a:lnTo>
                    <a:pt x="0" y="46350"/>
                  </a:lnTo>
                  <a:lnTo>
                    <a:pt x="5454" y="24233"/>
                  </a:lnTo>
                  <a:lnTo>
                    <a:pt x="18797" y="8945"/>
                  </a:lnTo>
                  <a:lnTo>
                    <a:pt x="27268" y="3230"/>
                  </a:lnTo>
                  <a:lnTo>
                    <a:pt x="46040" y="0"/>
                  </a:lnTo>
                  <a:lnTo>
                    <a:pt x="55959" y="776"/>
                  </a:lnTo>
                  <a:lnTo>
                    <a:pt x="73219" y="10997"/>
                  </a:lnTo>
                  <a:lnTo>
                    <a:pt x="86350" y="26069"/>
                  </a:lnTo>
                  <a:lnTo>
                    <a:pt x="96854" y="549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379855" y="26637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432497" y="2421554"/>
              <a:ext cx="220429" cy="273742"/>
            </a:xfrm>
            <a:custGeom>
              <a:avLst/>
              <a:gdLst/>
              <a:ahLst/>
              <a:cxnLst/>
              <a:rect l="0" t="0" r="0" b="0"/>
              <a:pathLst>
                <a:path w="220429" h="273742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68552" y="0"/>
                  </a:lnTo>
                  <a:lnTo>
                    <a:pt x="194235" y="2340"/>
                  </a:lnTo>
                  <a:lnTo>
                    <a:pt x="213449" y="11178"/>
                  </a:lnTo>
                  <a:lnTo>
                    <a:pt x="218338" y="17981"/>
                  </a:lnTo>
                  <a:lnTo>
                    <a:pt x="220428" y="26025"/>
                  </a:lnTo>
                  <a:lnTo>
                    <a:pt x="215377" y="69741"/>
                  </a:lnTo>
                  <a:lnTo>
                    <a:pt x="199750" y="125821"/>
                  </a:lnTo>
                  <a:lnTo>
                    <a:pt x="182456" y="180086"/>
                  </a:lnTo>
                  <a:lnTo>
                    <a:pt x="164942" y="240683"/>
                  </a:lnTo>
                  <a:lnTo>
                    <a:pt x="15792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4700100" y="2368911"/>
              <a:ext cx="81478" cy="89968"/>
            </a:xfrm>
            <a:custGeom>
              <a:avLst/>
              <a:gdLst/>
              <a:ahLst/>
              <a:cxnLst/>
              <a:rect l="0" t="0" r="0" b="0"/>
              <a:pathLst>
                <a:path w="81478" h="89968">
                  <a:moveTo>
                    <a:pt x="27195" y="21058"/>
                  </a:moveTo>
                  <a:lnTo>
                    <a:pt x="10427" y="26647"/>
                  </a:lnTo>
                  <a:lnTo>
                    <a:pt x="5488" y="32973"/>
                  </a:lnTo>
                  <a:lnTo>
                    <a:pt x="0" y="52479"/>
                  </a:lnTo>
                  <a:lnTo>
                    <a:pt x="876" y="61893"/>
                  </a:lnTo>
                  <a:lnTo>
                    <a:pt x="8089" y="78591"/>
                  </a:lnTo>
                  <a:lnTo>
                    <a:pt x="15627" y="83979"/>
                  </a:lnTo>
                  <a:lnTo>
                    <a:pt x="36482" y="89967"/>
                  </a:lnTo>
                  <a:lnTo>
                    <a:pt x="46254" y="89224"/>
                  </a:lnTo>
                  <a:lnTo>
                    <a:pt x="63352" y="82159"/>
                  </a:lnTo>
                  <a:lnTo>
                    <a:pt x="75630" y="68101"/>
                  </a:lnTo>
                  <a:lnTo>
                    <a:pt x="80542" y="59439"/>
                  </a:lnTo>
                  <a:lnTo>
                    <a:pt x="81477" y="50155"/>
                  </a:lnTo>
                  <a:lnTo>
                    <a:pt x="76277" y="30480"/>
                  </a:lnTo>
                  <a:lnTo>
                    <a:pt x="63047" y="16277"/>
                  </a:lnTo>
                  <a:lnTo>
                    <a:pt x="42107" y="4823"/>
                  </a:lnTo>
                  <a:lnTo>
                    <a:pt x="2719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3516518" y="3253305"/>
            <a:ext cx="126343" cy="94758"/>
            <a:chOff x="3516518" y="3253305"/>
            <a:chExt cx="126343" cy="94758"/>
          </a:xfrm>
        </p:grpSpPr>
        <p:sp>
          <p:nvSpPr>
            <p:cNvPr id="231" name="Freeform 230"/>
            <p:cNvSpPr/>
            <p:nvPr/>
          </p:nvSpPr>
          <p:spPr>
            <a:xfrm>
              <a:off x="3537575" y="325330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3516518" y="333753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1" name="Group 240"/>
          <p:cNvGrpSpPr/>
          <p:nvPr/>
        </p:nvGrpSpPr>
        <p:grpSpPr>
          <a:xfrm>
            <a:off x="3769202" y="3011150"/>
            <a:ext cx="1021804" cy="455738"/>
            <a:chOff x="3769202" y="3011150"/>
            <a:chExt cx="1021804" cy="455738"/>
          </a:xfrm>
        </p:grpSpPr>
        <p:sp>
          <p:nvSpPr>
            <p:cNvPr id="234" name="Freeform 233"/>
            <p:cNvSpPr/>
            <p:nvPr/>
          </p:nvSpPr>
          <p:spPr>
            <a:xfrm>
              <a:off x="3769202" y="3084849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5589" y="163537"/>
                  </a:lnTo>
                  <a:lnTo>
                    <a:pt x="9553" y="226410"/>
                  </a:lnTo>
                  <a:lnTo>
                    <a:pt x="10239" y="277785"/>
                  </a:lnTo>
                  <a:lnTo>
                    <a:pt x="10471" y="331948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3916601" y="3095378"/>
              <a:ext cx="16306" cy="336913"/>
            </a:xfrm>
            <a:custGeom>
              <a:avLst/>
              <a:gdLst/>
              <a:ahLst/>
              <a:cxnLst/>
              <a:rect l="0" t="0" r="0" b="0"/>
              <a:pathLst>
                <a:path w="16306" h="3369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1"/>
                  </a:lnTo>
                  <a:lnTo>
                    <a:pt x="9065" y="217798"/>
                  </a:lnTo>
                  <a:lnTo>
                    <a:pt x="16305" y="27824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4259915" y="3116435"/>
              <a:ext cx="35712" cy="347441"/>
            </a:xfrm>
            <a:custGeom>
              <a:avLst/>
              <a:gdLst/>
              <a:ahLst/>
              <a:cxnLst/>
              <a:rect l="0" t="0" r="0" b="0"/>
              <a:pathLst>
                <a:path w="35712" h="347441">
                  <a:moveTo>
                    <a:pt x="14655" y="0"/>
                  </a:moveTo>
                  <a:lnTo>
                    <a:pt x="0" y="58617"/>
                  </a:lnTo>
                  <a:lnTo>
                    <a:pt x="2098" y="115130"/>
                  </a:lnTo>
                  <a:lnTo>
                    <a:pt x="4695" y="169033"/>
                  </a:lnTo>
                  <a:lnTo>
                    <a:pt x="12354" y="216850"/>
                  </a:lnTo>
                  <a:lnTo>
                    <a:pt x="22032" y="266373"/>
                  </a:lnTo>
                  <a:lnTo>
                    <a:pt x="32662" y="319382"/>
                  </a:lnTo>
                  <a:lnTo>
                    <a:pt x="3571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4035056" y="3158549"/>
              <a:ext cx="239515" cy="193031"/>
            </a:xfrm>
            <a:custGeom>
              <a:avLst/>
              <a:gdLst/>
              <a:ahLst/>
              <a:cxnLst/>
              <a:rect l="0" t="0" r="0" b="0"/>
              <a:pathLst>
                <a:path w="239515" h="193031">
                  <a:moveTo>
                    <a:pt x="239514" y="147399"/>
                  </a:moveTo>
                  <a:lnTo>
                    <a:pt x="222746" y="141810"/>
                  </a:lnTo>
                  <a:lnTo>
                    <a:pt x="205155" y="142185"/>
                  </a:lnTo>
                  <a:lnTo>
                    <a:pt x="144514" y="158394"/>
                  </a:lnTo>
                  <a:lnTo>
                    <a:pt x="84847" y="175536"/>
                  </a:lnTo>
                  <a:lnTo>
                    <a:pt x="29373" y="193030"/>
                  </a:lnTo>
                  <a:lnTo>
                    <a:pt x="19871" y="193028"/>
                  </a:lnTo>
                  <a:lnTo>
                    <a:pt x="3075" y="186785"/>
                  </a:lnTo>
                  <a:lnTo>
                    <a:pt x="0" y="179506"/>
                  </a:lnTo>
                  <a:lnTo>
                    <a:pt x="2821" y="158939"/>
                  </a:lnTo>
                  <a:lnTo>
                    <a:pt x="18672" y="105418"/>
                  </a:lnTo>
                  <a:lnTo>
                    <a:pt x="26718" y="85457"/>
                  </a:lnTo>
                  <a:lnTo>
                    <a:pt x="71338" y="23530"/>
                  </a:lnTo>
                  <a:lnTo>
                    <a:pt x="921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4390383" y="34112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4517018" y="3095378"/>
              <a:ext cx="152879" cy="371510"/>
            </a:xfrm>
            <a:custGeom>
              <a:avLst/>
              <a:gdLst/>
              <a:ahLst/>
              <a:cxnLst/>
              <a:rect l="0" t="0" r="0" b="0"/>
              <a:pathLst>
                <a:path w="152879" h="371510">
                  <a:moveTo>
                    <a:pt x="115520" y="0"/>
                  </a:moveTo>
                  <a:lnTo>
                    <a:pt x="60295" y="57565"/>
                  </a:lnTo>
                  <a:lnTo>
                    <a:pt x="27956" y="116246"/>
                  </a:lnTo>
                  <a:lnTo>
                    <a:pt x="7211" y="168513"/>
                  </a:lnTo>
                  <a:lnTo>
                    <a:pt x="1189" y="218987"/>
                  </a:lnTo>
                  <a:lnTo>
                    <a:pt x="0" y="274017"/>
                  </a:lnTo>
                  <a:lnTo>
                    <a:pt x="2177" y="300770"/>
                  </a:lnTo>
                  <a:lnTo>
                    <a:pt x="16557" y="334392"/>
                  </a:lnTo>
                  <a:lnTo>
                    <a:pt x="29033" y="351780"/>
                  </a:lnTo>
                  <a:lnTo>
                    <a:pt x="45496" y="364187"/>
                  </a:lnTo>
                  <a:lnTo>
                    <a:pt x="54800" y="369133"/>
                  </a:lnTo>
                  <a:lnTo>
                    <a:pt x="74495" y="371509"/>
                  </a:lnTo>
                  <a:lnTo>
                    <a:pt x="115736" y="363503"/>
                  </a:lnTo>
                  <a:lnTo>
                    <a:pt x="141581" y="348430"/>
                  </a:lnTo>
                  <a:lnTo>
                    <a:pt x="146932" y="339911"/>
                  </a:lnTo>
                  <a:lnTo>
                    <a:pt x="152878" y="317968"/>
                  </a:lnTo>
                  <a:lnTo>
                    <a:pt x="148289" y="266922"/>
                  </a:lnTo>
                  <a:lnTo>
                    <a:pt x="142563" y="243804"/>
                  </a:lnTo>
                  <a:lnTo>
                    <a:pt x="137058" y="235066"/>
                  </a:lnTo>
                  <a:lnTo>
                    <a:pt x="121583" y="222237"/>
                  </a:lnTo>
                  <a:lnTo>
                    <a:pt x="99888" y="218875"/>
                  </a:lnTo>
                  <a:lnTo>
                    <a:pt x="76987" y="222450"/>
                  </a:lnTo>
                  <a:lnTo>
                    <a:pt x="50941" y="237617"/>
                  </a:lnTo>
                  <a:lnTo>
                    <a:pt x="24298" y="257463"/>
                  </a:lnTo>
                  <a:lnTo>
                    <a:pt x="10235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4683393" y="3011150"/>
              <a:ext cx="107613" cy="101019"/>
            </a:xfrm>
            <a:custGeom>
              <a:avLst/>
              <a:gdLst/>
              <a:ahLst/>
              <a:cxnLst/>
              <a:rect l="0" t="0" r="0" b="0"/>
              <a:pathLst>
                <a:path w="107613" h="101019">
                  <a:moveTo>
                    <a:pt x="64959" y="0"/>
                  </a:moveTo>
                  <a:lnTo>
                    <a:pt x="33677" y="9575"/>
                  </a:lnTo>
                  <a:lnTo>
                    <a:pt x="17520" y="20243"/>
                  </a:lnTo>
                  <a:lnTo>
                    <a:pt x="5661" y="35903"/>
                  </a:lnTo>
                  <a:lnTo>
                    <a:pt x="860" y="44992"/>
                  </a:lnTo>
                  <a:lnTo>
                    <a:pt x="0" y="53392"/>
                  </a:lnTo>
                  <a:lnTo>
                    <a:pt x="5282" y="68963"/>
                  </a:lnTo>
                  <a:lnTo>
                    <a:pt x="21411" y="90883"/>
                  </a:lnTo>
                  <a:lnTo>
                    <a:pt x="40535" y="98884"/>
                  </a:lnTo>
                  <a:lnTo>
                    <a:pt x="52186" y="101018"/>
                  </a:lnTo>
                  <a:lnTo>
                    <a:pt x="71370" y="97149"/>
                  </a:lnTo>
                  <a:lnTo>
                    <a:pt x="102750" y="75602"/>
                  </a:lnTo>
                  <a:lnTo>
                    <a:pt x="106531" y="66779"/>
                  </a:lnTo>
                  <a:lnTo>
                    <a:pt x="107612" y="44497"/>
                  </a:lnTo>
                  <a:lnTo>
                    <a:pt x="101073" y="25236"/>
                  </a:lnTo>
                  <a:lnTo>
                    <a:pt x="860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198115" y="671194"/>
            <a:ext cx="5084065" cy="5084064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771771" y="3202685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" name="Straight Connector 3"/>
          <p:cNvCxnSpPr/>
          <p:nvPr/>
        </p:nvCxnSpPr>
        <p:spPr>
          <a:xfrm flipV="1">
            <a:off x="4811521" y="694944"/>
            <a:ext cx="0" cy="253733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4800980" y="1028700"/>
            <a:ext cx="1218820" cy="21508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4885223" y="1821430"/>
            <a:ext cx="479542" cy="714512"/>
            <a:chOff x="4885223" y="1821430"/>
            <a:chExt cx="479542" cy="714512"/>
          </a:xfrm>
        </p:grpSpPr>
        <p:sp>
          <p:nvSpPr>
            <p:cNvPr id="6" name="Freeform 5"/>
            <p:cNvSpPr/>
            <p:nvPr/>
          </p:nvSpPr>
          <p:spPr>
            <a:xfrm>
              <a:off x="4885223" y="2313985"/>
              <a:ext cx="231628" cy="221957"/>
            </a:xfrm>
            <a:custGeom>
              <a:avLst/>
              <a:gdLst/>
              <a:ahLst/>
              <a:cxnLst/>
              <a:rect l="0" t="0" r="0" b="0"/>
              <a:pathLst>
                <a:path w="231628" h="221957">
                  <a:moveTo>
                    <a:pt x="0" y="86512"/>
                  </a:moveTo>
                  <a:lnTo>
                    <a:pt x="9575" y="110558"/>
                  </a:lnTo>
                  <a:lnTo>
                    <a:pt x="20243" y="124885"/>
                  </a:lnTo>
                  <a:lnTo>
                    <a:pt x="22854" y="126132"/>
                  </a:lnTo>
                  <a:lnTo>
                    <a:pt x="23425" y="123454"/>
                  </a:lnTo>
                  <a:lnTo>
                    <a:pt x="22635" y="118159"/>
                  </a:lnTo>
                  <a:lnTo>
                    <a:pt x="4598" y="71486"/>
                  </a:lnTo>
                  <a:lnTo>
                    <a:pt x="3065" y="58947"/>
                  </a:lnTo>
                  <a:lnTo>
                    <a:pt x="7601" y="35656"/>
                  </a:lnTo>
                  <a:lnTo>
                    <a:pt x="12086" y="24532"/>
                  </a:lnTo>
                  <a:lnTo>
                    <a:pt x="26429" y="9053"/>
                  </a:lnTo>
                  <a:lnTo>
                    <a:pt x="35166" y="3287"/>
                  </a:lnTo>
                  <a:lnTo>
                    <a:pt x="57353" y="0"/>
                  </a:lnTo>
                  <a:lnTo>
                    <a:pt x="104135" y="7422"/>
                  </a:lnTo>
                  <a:lnTo>
                    <a:pt x="136529" y="22394"/>
                  </a:lnTo>
                  <a:lnTo>
                    <a:pt x="162765" y="47237"/>
                  </a:lnTo>
                  <a:lnTo>
                    <a:pt x="196634" y="97414"/>
                  </a:lnTo>
                  <a:lnTo>
                    <a:pt x="204376" y="119434"/>
                  </a:lnTo>
                  <a:lnTo>
                    <a:pt x="207564" y="156968"/>
                  </a:lnTo>
                  <a:lnTo>
                    <a:pt x="200451" y="190836"/>
                  </a:lnTo>
                  <a:lnTo>
                    <a:pt x="190085" y="212427"/>
                  </a:lnTo>
                  <a:lnTo>
                    <a:pt x="182875" y="218418"/>
                  </a:lnTo>
                  <a:lnTo>
                    <a:pt x="174559" y="221243"/>
                  </a:lnTo>
                  <a:lnTo>
                    <a:pt x="165505" y="221956"/>
                  </a:lnTo>
                  <a:lnTo>
                    <a:pt x="158300" y="218922"/>
                  </a:lnTo>
                  <a:lnTo>
                    <a:pt x="147174" y="206192"/>
                  </a:lnTo>
                  <a:lnTo>
                    <a:pt x="134334" y="179295"/>
                  </a:lnTo>
                  <a:lnTo>
                    <a:pt x="133013" y="159334"/>
                  </a:lnTo>
                  <a:lnTo>
                    <a:pt x="141697" y="117924"/>
                  </a:lnTo>
                  <a:lnTo>
                    <a:pt x="156888" y="92050"/>
                  </a:lnTo>
                  <a:lnTo>
                    <a:pt x="210666" y="33949"/>
                  </a:lnTo>
                  <a:lnTo>
                    <a:pt x="231627" y="12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58922" y="2123420"/>
              <a:ext cx="200042" cy="129679"/>
            </a:xfrm>
            <a:custGeom>
              <a:avLst/>
              <a:gdLst/>
              <a:ahLst/>
              <a:cxnLst/>
              <a:rect l="0" t="0" r="0" b="0"/>
              <a:pathLst>
                <a:path w="200042" h="129679">
                  <a:moveTo>
                    <a:pt x="0" y="119150"/>
                  </a:moveTo>
                  <a:lnTo>
                    <a:pt x="25194" y="65275"/>
                  </a:lnTo>
                  <a:lnTo>
                    <a:pt x="45244" y="8113"/>
                  </a:lnTo>
                  <a:lnTo>
                    <a:pt x="51220" y="1841"/>
                  </a:lnTo>
                  <a:lnTo>
                    <a:pt x="58713" y="0"/>
                  </a:lnTo>
                  <a:lnTo>
                    <a:pt x="67218" y="1112"/>
                  </a:lnTo>
                  <a:lnTo>
                    <a:pt x="82907" y="8587"/>
                  </a:lnTo>
                  <a:lnTo>
                    <a:pt x="140328" y="59693"/>
                  </a:lnTo>
                  <a:lnTo>
                    <a:pt x="186390" y="113847"/>
                  </a:lnTo>
                  <a:lnTo>
                    <a:pt x="200041" y="129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22134" y="2158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23850" y="1821430"/>
              <a:ext cx="240915" cy="252685"/>
            </a:xfrm>
            <a:custGeom>
              <a:avLst/>
              <a:gdLst/>
              <a:ahLst/>
              <a:cxnLst/>
              <a:rect l="0" t="0" r="0" b="0"/>
              <a:pathLst>
                <a:path w="240915" h="252685">
                  <a:moveTo>
                    <a:pt x="45642" y="0"/>
                  </a:moveTo>
                  <a:lnTo>
                    <a:pt x="10895" y="37086"/>
                  </a:lnTo>
                  <a:lnTo>
                    <a:pt x="1733" y="55087"/>
                  </a:lnTo>
                  <a:lnTo>
                    <a:pt x="0" y="77905"/>
                  </a:lnTo>
                  <a:lnTo>
                    <a:pt x="4300" y="102475"/>
                  </a:lnTo>
                  <a:lnTo>
                    <a:pt x="19874" y="134868"/>
                  </a:lnTo>
                  <a:lnTo>
                    <a:pt x="32630" y="151968"/>
                  </a:lnTo>
                  <a:lnTo>
                    <a:pt x="39307" y="155124"/>
                  </a:lnTo>
                  <a:lnTo>
                    <a:pt x="46098" y="154889"/>
                  </a:lnTo>
                  <a:lnTo>
                    <a:pt x="52965" y="152392"/>
                  </a:lnTo>
                  <a:lnTo>
                    <a:pt x="63714" y="140259"/>
                  </a:lnTo>
                  <a:lnTo>
                    <a:pt x="93428" y="94986"/>
                  </a:lnTo>
                  <a:lnTo>
                    <a:pt x="121022" y="72467"/>
                  </a:lnTo>
                  <a:lnTo>
                    <a:pt x="172205" y="49895"/>
                  </a:lnTo>
                  <a:lnTo>
                    <a:pt x="193139" y="48692"/>
                  </a:lnTo>
                  <a:lnTo>
                    <a:pt x="212972" y="53226"/>
                  </a:lnTo>
                  <a:lnTo>
                    <a:pt x="229585" y="63040"/>
                  </a:lnTo>
                  <a:lnTo>
                    <a:pt x="234951" y="71273"/>
                  </a:lnTo>
                  <a:lnTo>
                    <a:pt x="240914" y="92898"/>
                  </a:lnTo>
                  <a:lnTo>
                    <a:pt x="238681" y="125791"/>
                  </a:lnTo>
                  <a:lnTo>
                    <a:pt x="226276" y="168347"/>
                  </a:lnTo>
                  <a:lnTo>
                    <a:pt x="207828" y="198839"/>
                  </a:lnTo>
                  <a:lnTo>
                    <a:pt x="159952" y="242911"/>
                  </a:lnTo>
                  <a:lnTo>
                    <a:pt x="14039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48849" y="284269"/>
            <a:ext cx="1961379" cy="779110"/>
            <a:chOff x="7148849" y="284269"/>
            <a:chExt cx="1961379" cy="779110"/>
          </a:xfrm>
        </p:grpSpPr>
        <p:sp>
          <p:nvSpPr>
            <p:cNvPr id="11" name="Freeform 10"/>
            <p:cNvSpPr/>
            <p:nvPr/>
          </p:nvSpPr>
          <p:spPr>
            <a:xfrm>
              <a:off x="7180435" y="284269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5468" y="16768"/>
                  </a:lnTo>
                  <a:lnTo>
                    <a:pt x="19513" y="75445"/>
                  </a:lnTo>
                  <a:lnTo>
                    <a:pt x="15162" y="130196"/>
                  </a:lnTo>
                  <a:lnTo>
                    <a:pt x="11444" y="186072"/>
                  </a:lnTo>
                  <a:lnTo>
                    <a:pt x="7590" y="23904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292256" y="336911"/>
              <a:ext cx="232867" cy="228454"/>
            </a:xfrm>
            <a:custGeom>
              <a:avLst/>
              <a:gdLst/>
              <a:ahLst/>
              <a:cxnLst/>
              <a:rect l="0" t="0" r="0" b="0"/>
              <a:pathLst>
                <a:path w="232867" h="228454">
                  <a:moveTo>
                    <a:pt x="130335" y="0"/>
                  </a:moveTo>
                  <a:lnTo>
                    <a:pt x="87643" y="3120"/>
                  </a:lnTo>
                  <a:lnTo>
                    <a:pt x="68076" y="9576"/>
                  </a:lnTo>
                  <a:lnTo>
                    <a:pt x="51581" y="20244"/>
                  </a:lnTo>
                  <a:lnTo>
                    <a:pt x="29141" y="44993"/>
                  </a:lnTo>
                  <a:lnTo>
                    <a:pt x="1150" y="105538"/>
                  </a:lnTo>
                  <a:lnTo>
                    <a:pt x="0" y="126455"/>
                  </a:lnTo>
                  <a:lnTo>
                    <a:pt x="8793" y="174068"/>
                  </a:lnTo>
                  <a:lnTo>
                    <a:pt x="24002" y="203524"/>
                  </a:lnTo>
                  <a:lnTo>
                    <a:pt x="42911" y="216407"/>
                  </a:lnTo>
                  <a:lnTo>
                    <a:pt x="66914" y="224863"/>
                  </a:lnTo>
                  <a:lnTo>
                    <a:pt x="105564" y="228453"/>
                  </a:lnTo>
                  <a:lnTo>
                    <a:pt x="139763" y="221458"/>
                  </a:lnTo>
                  <a:lnTo>
                    <a:pt x="179640" y="198726"/>
                  </a:lnTo>
                  <a:lnTo>
                    <a:pt x="210394" y="171706"/>
                  </a:lnTo>
                  <a:lnTo>
                    <a:pt x="226326" y="145243"/>
                  </a:lnTo>
                  <a:lnTo>
                    <a:pt x="232866" y="109586"/>
                  </a:lnTo>
                  <a:lnTo>
                    <a:pt x="229214" y="63796"/>
                  </a:lnTo>
                  <a:lnTo>
                    <a:pt x="220684" y="39662"/>
                  </a:lnTo>
                  <a:lnTo>
                    <a:pt x="207924" y="21137"/>
                  </a:lnTo>
                  <a:lnTo>
                    <a:pt x="190555" y="5105"/>
                  </a:lnTo>
                  <a:lnTo>
                    <a:pt x="181010" y="1064"/>
                  </a:lnTo>
                  <a:lnTo>
                    <a:pt x="1198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654218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738446" y="301413"/>
              <a:ext cx="219806" cy="256598"/>
            </a:xfrm>
            <a:custGeom>
              <a:avLst/>
              <a:gdLst/>
              <a:ahLst/>
              <a:cxnLst/>
              <a:rect l="0" t="0" r="0" b="0"/>
              <a:pathLst>
                <a:path w="219806" h="256598">
                  <a:moveTo>
                    <a:pt x="0" y="24970"/>
                  </a:moveTo>
                  <a:lnTo>
                    <a:pt x="17980" y="9329"/>
                  </a:lnTo>
                  <a:lnTo>
                    <a:pt x="34897" y="1251"/>
                  </a:lnTo>
                  <a:lnTo>
                    <a:pt x="57233" y="0"/>
                  </a:lnTo>
                  <a:lnTo>
                    <a:pt x="81589" y="4514"/>
                  </a:lnTo>
                  <a:lnTo>
                    <a:pt x="113861" y="20209"/>
                  </a:lnTo>
                  <a:lnTo>
                    <a:pt x="130933" y="32992"/>
                  </a:lnTo>
                  <a:lnTo>
                    <a:pt x="140080" y="52712"/>
                  </a:lnTo>
                  <a:lnTo>
                    <a:pt x="142520" y="64522"/>
                  </a:lnTo>
                  <a:lnTo>
                    <a:pt x="140636" y="74734"/>
                  </a:lnTo>
                  <a:lnTo>
                    <a:pt x="129186" y="92321"/>
                  </a:lnTo>
                  <a:lnTo>
                    <a:pt x="109278" y="104817"/>
                  </a:lnTo>
                  <a:lnTo>
                    <a:pt x="84833" y="113100"/>
                  </a:lnTo>
                  <a:lnTo>
                    <a:pt x="52951" y="116593"/>
                  </a:lnTo>
                  <a:lnTo>
                    <a:pt x="52848" y="115298"/>
                  </a:lnTo>
                  <a:lnTo>
                    <a:pt x="56289" y="113265"/>
                  </a:lnTo>
                  <a:lnTo>
                    <a:pt x="83488" y="110403"/>
                  </a:lnTo>
                  <a:lnTo>
                    <a:pt x="115593" y="115144"/>
                  </a:lnTo>
                  <a:lnTo>
                    <a:pt x="147333" y="129547"/>
                  </a:lnTo>
                  <a:lnTo>
                    <a:pt x="210293" y="183007"/>
                  </a:lnTo>
                  <a:lnTo>
                    <a:pt x="217404" y="189989"/>
                  </a:lnTo>
                  <a:lnTo>
                    <a:pt x="219805" y="198154"/>
                  </a:lnTo>
                  <a:lnTo>
                    <a:pt x="216234" y="216584"/>
                  </a:lnTo>
                  <a:lnTo>
                    <a:pt x="210836" y="224073"/>
                  </a:lnTo>
                  <a:lnTo>
                    <a:pt x="195481" y="235513"/>
                  </a:lnTo>
                  <a:lnTo>
                    <a:pt x="161515" y="248530"/>
                  </a:lnTo>
                  <a:lnTo>
                    <a:pt x="108116" y="255003"/>
                  </a:lnTo>
                  <a:lnTo>
                    <a:pt x="61867" y="256282"/>
                  </a:lnTo>
                  <a:lnTo>
                    <a:pt x="42113" y="256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148849" y="642238"/>
              <a:ext cx="852810" cy="9066"/>
            </a:xfrm>
            <a:custGeom>
              <a:avLst/>
              <a:gdLst/>
              <a:ahLst/>
              <a:cxnLst/>
              <a:rect l="0" t="0" r="0" b="0"/>
              <a:pathLst>
                <a:path w="852810" h="9066">
                  <a:moveTo>
                    <a:pt x="852809" y="0"/>
                  </a:moveTo>
                  <a:lnTo>
                    <a:pt x="810117" y="3119"/>
                  </a:lnTo>
                  <a:lnTo>
                    <a:pt x="762878" y="9065"/>
                  </a:lnTo>
                  <a:lnTo>
                    <a:pt x="700081" y="3004"/>
                  </a:lnTo>
                  <a:lnTo>
                    <a:pt x="648719" y="890"/>
                  </a:lnTo>
                  <a:lnTo>
                    <a:pt x="595286" y="264"/>
                  </a:lnTo>
                  <a:lnTo>
                    <a:pt x="535520" y="78"/>
                  </a:lnTo>
                  <a:lnTo>
                    <a:pt x="473358" y="23"/>
                  </a:lnTo>
                  <a:lnTo>
                    <a:pt x="411656" y="7"/>
                  </a:lnTo>
                  <a:lnTo>
                    <a:pt x="354639" y="2"/>
                  </a:lnTo>
                  <a:lnTo>
                    <a:pt x="294981" y="0"/>
                  </a:lnTo>
                  <a:lnTo>
                    <a:pt x="239741" y="0"/>
                  </a:lnTo>
                  <a:lnTo>
                    <a:pt x="187498" y="0"/>
                  </a:lnTo>
                  <a:lnTo>
                    <a:pt x="124211" y="0"/>
                  </a:lnTo>
                  <a:lnTo>
                    <a:pt x="73069" y="0"/>
                  </a:lnTo>
                  <a:lnTo>
                    <a:pt x="302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391005" y="75805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10614" y="144120"/>
                  </a:lnTo>
                  <a:lnTo>
                    <a:pt x="10546" y="200087"/>
                  </a:lnTo>
                  <a:lnTo>
                    <a:pt x="9366" y="22462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75624" y="810694"/>
              <a:ext cx="215382" cy="129819"/>
            </a:xfrm>
            <a:custGeom>
              <a:avLst/>
              <a:gdLst/>
              <a:ahLst/>
              <a:cxnLst/>
              <a:rect l="0" t="0" r="0" b="0"/>
              <a:pathLst>
                <a:path w="215382" h="129819">
                  <a:moveTo>
                    <a:pt x="215381" y="63171"/>
                  </a:moveTo>
                  <a:lnTo>
                    <a:pt x="161506" y="88365"/>
                  </a:lnTo>
                  <a:lnTo>
                    <a:pt x="99459" y="112051"/>
                  </a:lnTo>
                  <a:lnTo>
                    <a:pt x="41321" y="129818"/>
                  </a:lnTo>
                  <a:lnTo>
                    <a:pt x="6270" y="129192"/>
                  </a:lnTo>
                  <a:lnTo>
                    <a:pt x="1104" y="125902"/>
                  </a:lnTo>
                  <a:lnTo>
                    <a:pt x="0" y="121369"/>
                  </a:lnTo>
                  <a:lnTo>
                    <a:pt x="13753" y="76121"/>
                  </a:lnTo>
                  <a:lnTo>
                    <a:pt x="49438" y="16190"/>
                  </a:lnTo>
                  <a:lnTo>
                    <a:pt x="679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464704" y="810694"/>
              <a:ext cx="128900" cy="200042"/>
            </a:xfrm>
            <a:custGeom>
              <a:avLst/>
              <a:gdLst/>
              <a:ahLst/>
              <a:cxnLst/>
              <a:rect l="0" t="0" r="0" b="0"/>
              <a:pathLst>
                <a:path w="128900" h="200042">
                  <a:moveTo>
                    <a:pt x="0" y="0"/>
                  </a:moveTo>
                  <a:lnTo>
                    <a:pt x="42692" y="3119"/>
                  </a:lnTo>
                  <a:lnTo>
                    <a:pt x="89932" y="9065"/>
                  </a:lnTo>
                  <a:lnTo>
                    <a:pt x="124913" y="4506"/>
                  </a:lnTo>
                  <a:lnTo>
                    <a:pt x="128899" y="6513"/>
                  </a:lnTo>
                  <a:lnTo>
                    <a:pt x="128047" y="11361"/>
                  </a:lnTo>
                  <a:lnTo>
                    <a:pt x="87221" y="65299"/>
                  </a:lnTo>
                  <a:lnTo>
                    <a:pt x="52575" y="119213"/>
                  </a:lnTo>
                  <a:lnTo>
                    <a:pt x="13643" y="18264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622632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742908" y="800165"/>
              <a:ext cx="6067" cy="263214"/>
            </a:xfrm>
            <a:custGeom>
              <a:avLst/>
              <a:gdLst/>
              <a:ahLst/>
              <a:cxnLst/>
              <a:rect l="0" t="0" r="0" b="0"/>
              <a:pathLst>
                <a:path w="6067" h="263214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5608" y="147998"/>
                  </a:lnTo>
                  <a:lnTo>
                    <a:pt x="386" y="206529"/>
                  </a:lnTo>
                  <a:lnTo>
                    <a:pt x="606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128000" y="652766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0769" y="25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28000" y="747523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5231" y="17958"/>
                  </a:lnTo>
                  <a:lnTo>
                    <a:pt x="24584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717596" y="403827"/>
              <a:ext cx="221099" cy="217355"/>
            </a:xfrm>
            <a:custGeom>
              <a:avLst/>
              <a:gdLst/>
              <a:ahLst/>
              <a:cxnLst/>
              <a:rect l="0" t="0" r="0" b="0"/>
              <a:pathLst>
                <a:path w="221099" h="217355">
                  <a:moveTo>
                    <a:pt x="0" y="154183"/>
                  </a:moveTo>
                  <a:lnTo>
                    <a:pt x="5589" y="92090"/>
                  </a:lnTo>
                  <a:lnTo>
                    <a:pt x="29664" y="38511"/>
                  </a:lnTo>
                  <a:lnTo>
                    <a:pt x="44664" y="9945"/>
                  </a:lnTo>
                  <a:lnTo>
                    <a:pt x="50833" y="1873"/>
                  </a:lnTo>
                  <a:lnTo>
                    <a:pt x="58455" y="0"/>
                  </a:lnTo>
                  <a:lnTo>
                    <a:pt x="67046" y="2261"/>
                  </a:lnTo>
                  <a:lnTo>
                    <a:pt x="106050" y="31107"/>
                  </a:lnTo>
                  <a:lnTo>
                    <a:pt x="137975" y="77836"/>
                  </a:lnTo>
                  <a:lnTo>
                    <a:pt x="166247" y="132777"/>
                  </a:lnTo>
                  <a:lnTo>
                    <a:pt x="198110" y="190677"/>
                  </a:lnTo>
                  <a:lnTo>
                    <a:pt x="221098" y="2173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12352" y="431668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92936" y="25216"/>
                  </a:lnTo>
                  <a:lnTo>
                    <a:pt x="58732" y="84593"/>
                  </a:lnTo>
                  <a:lnTo>
                    <a:pt x="18636" y="1450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496497" y="655023"/>
              <a:ext cx="558011" cy="29330"/>
            </a:xfrm>
            <a:custGeom>
              <a:avLst/>
              <a:gdLst/>
              <a:ahLst/>
              <a:cxnLst/>
              <a:rect l="0" t="0" r="0" b="0"/>
              <a:pathLst>
                <a:path w="558011" h="29330">
                  <a:moveTo>
                    <a:pt x="558010" y="29329"/>
                  </a:moveTo>
                  <a:lnTo>
                    <a:pt x="509079" y="29329"/>
                  </a:lnTo>
                  <a:lnTo>
                    <a:pt x="461234" y="26209"/>
                  </a:lnTo>
                  <a:lnTo>
                    <a:pt x="403843" y="14675"/>
                  </a:lnTo>
                  <a:lnTo>
                    <a:pt x="347967" y="8367"/>
                  </a:lnTo>
                  <a:lnTo>
                    <a:pt x="294174" y="1411"/>
                  </a:lnTo>
                  <a:lnTo>
                    <a:pt x="244050" y="0"/>
                  </a:lnTo>
                  <a:lnTo>
                    <a:pt x="182406" y="5301"/>
                  </a:lnTo>
                  <a:lnTo>
                    <a:pt x="130605" y="7392"/>
                  </a:lnTo>
                  <a:lnTo>
                    <a:pt x="74183" y="9181"/>
                  </a:lnTo>
                  <a:lnTo>
                    <a:pt x="21369" y="16554"/>
                  </a:lnTo>
                  <a:lnTo>
                    <a:pt x="0" y="188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85969" y="739325"/>
              <a:ext cx="249850" cy="221548"/>
            </a:xfrm>
            <a:custGeom>
              <a:avLst/>
              <a:gdLst/>
              <a:ahLst/>
              <a:cxnLst/>
              <a:rect l="0" t="0" r="0" b="0"/>
              <a:pathLst>
                <a:path w="249850" h="221548">
                  <a:moveTo>
                    <a:pt x="31585" y="29255"/>
                  </a:moveTo>
                  <a:lnTo>
                    <a:pt x="49566" y="13614"/>
                  </a:lnTo>
                  <a:lnTo>
                    <a:pt x="66483" y="5536"/>
                  </a:lnTo>
                  <a:lnTo>
                    <a:pt x="101327" y="0"/>
                  </a:lnTo>
                  <a:lnTo>
                    <a:pt x="121463" y="4944"/>
                  </a:lnTo>
                  <a:lnTo>
                    <a:pt x="130108" y="9538"/>
                  </a:lnTo>
                  <a:lnTo>
                    <a:pt x="135872" y="17280"/>
                  </a:lnTo>
                  <a:lnTo>
                    <a:pt x="142276" y="38361"/>
                  </a:lnTo>
                  <a:lnTo>
                    <a:pt x="138883" y="60208"/>
                  </a:lnTo>
                  <a:lnTo>
                    <a:pt x="134703" y="70947"/>
                  </a:lnTo>
                  <a:lnTo>
                    <a:pt x="120699" y="85999"/>
                  </a:lnTo>
                  <a:lnTo>
                    <a:pt x="83113" y="105194"/>
                  </a:lnTo>
                  <a:lnTo>
                    <a:pt x="81145" y="107957"/>
                  </a:lnTo>
                  <a:lnTo>
                    <a:pt x="84512" y="109799"/>
                  </a:lnTo>
                  <a:lnTo>
                    <a:pt x="137819" y="124612"/>
                  </a:lnTo>
                  <a:lnTo>
                    <a:pt x="196873" y="148874"/>
                  </a:lnTo>
                  <a:lnTo>
                    <a:pt x="238410" y="168610"/>
                  </a:lnTo>
                  <a:lnTo>
                    <a:pt x="246677" y="174801"/>
                  </a:lnTo>
                  <a:lnTo>
                    <a:pt x="249849" y="182437"/>
                  </a:lnTo>
                  <a:lnTo>
                    <a:pt x="249624" y="191038"/>
                  </a:lnTo>
                  <a:lnTo>
                    <a:pt x="247135" y="200281"/>
                  </a:lnTo>
                  <a:lnTo>
                    <a:pt x="241965" y="207613"/>
                  </a:lnTo>
                  <a:lnTo>
                    <a:pt x="226862" y="218879"/>
                  </a:lnTo>
                  <a:lnTo>
                    <a:pt x="202213" y="221547"/>
                  </a:lnTo>
                  <a:lnTo>
                    <a:pt x="144318" y="219317"/>
                  </a:lnTo>
                  <a:lnTo>
                    <a:pt x="82089" y="202174"/>
                  </a:lnTo>
                  <a:lnTo>
                    <a:pt x="24501" y="191063"/>
                  </a:lnTo>
                  <a:lnTo>
                    <a:pt x="0" y="187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28124" y="726466"/>
              <a:ext cx="151333" cy="214264"/>
            </a:xfrm>
            <a:custGeom>
              <a:avLst/>
              <a:gdLst/>
              <a:ahLst/>
              <a:cxnLst/>
              <a:rect l="0" t="0" r="0" b="0"/>
              <a:pathLst>
                <a:path w="151333" h="214264">
                  <a:moveTo>
                    <a:pt x="73699" y="0"/>
                  </a:moveTo>
                  <a:lnTo>
                    <a:pt x="54571" y="55045"/>
                  </a:lnTo>
                  <a:lnTo>
                    <a:pt x="33700" y="106453"/>
                  </a:lnTo>
                  <a:lnTo>
                    <a:pt x="27846" y="133880"/>
                  </a:lnTo>
                  <a:lnTo>
                    <a:pt x="33620" y="186496"/>
                  </a:lnTo>
                  <a:lnTo>
                    <a:pt x="36451" y="198030"/>
                  </a:lnTo>
                  <a:lnTo>
                    <a:pt x="43018" y="205719"/>
                  </a:lnTo>
                  <a:lnTo>
                    <a:pt x="62793" y="214263"/>
                  </a:lnTo>
                  <a:lnTo>
                    <a:pt x="84060" y="211821"/>
                  </a:lnTo>
                  <a:lnTo>
                    <a:pt x="104041" y="202937"/>
                  </a:lnTo>
                  <a:lnTo>
                    <a:pt x="120720" y="191190"/>
                  </a:lnTo>
                  <a:lnTo>
                    <a:pt x="132812" y="175050"/>
                  </a:lnTo>
                  <a:lnTo>
                    <a:pt x="150107" y="136093"/>
                  </a:lnTo>
                  <a:lnTo>
                    <a:pt x="151332" y="115468"/>
                  </a:lnTo>
                  <a:lnTo>
                    <a:pt x="150021" y="105055"/>
                  </a:lnTo>
                  <a:lnTo>
                    <a:pt x="145638" y="96943"/>
                  </a:lnTo>
                  <a:lnTo>
                    <a:pt x="131408" y="84810"/>
                  </a:lnTo>
                  <a:lnTo>
                    <a:pt x="123871" y="83446"/>
                  </a:lnTo>
                  <a:lnTo>
                    <a:pt x="116505" y="84876"/>
                  </a:lnTo>
                  <a:lnTo>
                    <a:pt x="73574" y="110266"/>
                  </a:lnTo>
                  <a:lnTo>
                    <a:pt x="16042" y="15801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924273" y="789637"/>
              <a:ext cx="185955" cy="164119"/>
            </a:xfrm>
            <a:custGeom>
              <a:avLst/>
              <a:gdLst/>
              <a:ahLst/>
              <a:cxnLst/>
              <a:rect l="0" t="0" r="0" b="0"/>
              <a:pathLst>
                <a:path w="185955" h="164119">
                  <a:moveTo>
                    <a:pt x="88121" y="0"/>
                  </a:moveTo>
                  <a:lnTo>
                    <a:pt x="60174" y="0"/>
                  </a:lnTo>
                  <a:lnTo>
                    <a:pt x="49603" y="3509"/>
                  </a:lnTo>
                  <a:lnTo>
                    <a:pt x="31617" y="16767"/>
                  </a:lnTo>
                  <a:lnTo>
                    <a:pt x="13927" y="43962"/>
                  </a:lnTo>
                  <a:lnTo>
                    <a:pt x="1277" y="74247"/>
                  </a:lnTo>
                  <a:lnTo>
                    <a:pt x="0" y="95000"/>
                  </a:lnTo>
                  <a:lnTo>
                    <a:pt x="4502" y="114752"/>
                  </a:lnTo>
                  <a:lnTo>
                    <a:pt x="14302" y="131329"/>
                  </a:lnTo>
                  <a:lnTo>
                    <a:pt x="38562" y="153816"/>
                  </a:lnTo>
                  <a:lnTo>
                    <a:pt x="61025" y="161949"/>
                  </a:lnTo>
                  <a:lnTo>
                    <a:pt x="73566" y="164118"/>
                  </a:lnTo>
                  <a:lnTo>
                    <a:pt x="96860" y="160289"/>
                  </a:lnTo>
                  <a:lnTo>
                    <a:pt x="140410" y="138766"/>
                  </a:lnTo>
                  <a:lnTo>
                    <a:pt x="166655" y="118845"/>
                  </a:lnTo>
                  <a:lnTo>
                    <a:pt x="183660" y="92535"/>
                  </a:lnTo>
                  <a:lnTo>
                    <a:pt x="185954" y="69593"/>
                  </a:lnTo>
                  <a:lnTo>
                    <a:pt x="181905" y="46138"/>
                  </a:lnTo>
                  <a:lnTo>
                    <a:pt x="172306" y="27915"/>
                  </a:lnTo>
                  <a:lnTo>
                    <a:pt x="157122" y="15136"/>
                  </a:lnTo>
                  <a:lnTo>
                    <a:pt x="137504" y="6727"/>
                  </a:lnTo>
                  <a:lnTo>
                    <a:pt x="775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7506819" y="1747730"/>
            <a:ext cx="1495847" cy="400084"/>
            <a:chOff x="7506819" y="1747730"/>
            <a:chExt cx="1495847" cy="400084"/>
          </a:xfrm>
        </p:grpSpPr>
        <p:sp>
          <p:nvSpPr>
            <p:cNvPr id="30" name="Freeform 29"/>
            <p:cNvSpPr/>
            <p:nvPr/>
          </p:nvSpPr>
          <p:spPr>
            <a:xfrm>
              <a:off x="7506819" y="1828307"/>
              <a:ext cx="271700" cy="319507"/>
            </a:xfrm>
            <a:custGeom>
              <a:avLst/>
              <a:gdLst/>
              <a:ahLst/>
              <a:cxnLst/>
              <a:rect l="0" t="0" r="0" b="0"/>
              <a:pathLst>
                <a:path w="271700" h="319507">
                  <a:moveTo>
                    <a:pt x="0" y="45765"/>
                  </a:moveTo>
                  <a:lnTo>
                    <a:pt x="37477" y="37432"/>
                  </a:lnTo>
                  <a:lnTo>
                    <a:pt x="88901" y="30081"/>
                  </a:lnTo>
                  <a:lnTo>
                    <a:pt x="145289" y="24600"/>
                  </a:lnTo>
                  <a:lnTo>
                    <a:pt x="208420" y="13465"/>
                  </a:lnTo>
                  <a:lnTo>
                    <a:pt x="260707" y="0"/>
                  </a:lnTo>
                  <a:lnTo>
                    <a:pt x="267391" y="2387"/>
                  </a:lnTo>
                  <a:lnTo>
                    <a:pt x="270678" y="8658"/>
                  </a:lnTo>
                  <a:lnTo>
                    <a:pt x="271699" y="17517"/>
                  </a:lnTo>
                  <a:lnTo>
                    <a:pt x="268869" y="25763"/>
                  </a:lnTo>
                  <a:lnTo>
                    <a:pt x="226981" y="79691"/>
                  </a:lnTo>
                  <a:lnTo>
                    <a:pt x="191714" y="131149"/>
                  </a:lnTo>
                  <a:lnTo>
                    <a:pt x="153538" y="191930"/>
                  </a:lnTo>
                  <a:lnTo>
                    <a:pt x="110296" y="245644"/>
                  </a:lnTo>
                  <a:lnTo>
                    <a:pt x="62088" y="308751"/>
                  </a:lnTo>
                  <a:lnTo>
                    <a:pt x="52642" y="319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51356" y="1813979"/>
              <a:ext cx="171360" cy="327162"/>
            </a:xfrm>
            <a:custGeom>
              <a:avLst/>
              <a:gdLst/>
              <a:ahLst/>
              <a:cxnLst/>
              <a:rect l="0" t="0" r="0" b="0"/>
              <a:pathLst>
                <a:path w="171360" h="327162">
                  <a:moveTo>
                    <a:pt x="171359" y="39036"/>
                  </a:moveTo>
                  <a:lnTo>
                    <a:pt x="154548" y="58187"/>
                  </a:lnTo>
                  <a:lnTo>
                    <a:pt x="121861" y="112254"/>
                  </a:lnTo>
                  <a:lnTo>
                    <a:pt x="90202" y="165315"/>
                  </a:lnTo>
                  <a:lnTo>
                    <a:pt x="66344" y="228544"/>
                  </a:lnTo>
                  <a:lnTo>
                    <a:pt x="58745" y="263252"/>
                  </a:lnTo>
                  <a:lnTo>
                    <a:pt x="59613" y="300053"/>
                  </a:lnTo>
                  <a:lnTo>
                    <a:pt x="61767" y="311313"/>
                  </a:lnTo>
                  <a:lnTo>
                    <a:pt x="67882" y="318820"/>
                  </a:lnTo>
                  <a:lnTo>
                    <a:pt x="87155" y="327161"/>
                  </a:lnTo>
                  <a:lnTo>
                    <a:pt x="96506" y="327046"/>
                  </a:lnTo>
                  <a:lnTo>
                    <a:pt x="113134" y="320679"/>
                  </a:lnTo>
                  <a:lnTo>
                    <a:pt x="135649" y="303940"/>
                  </a:lnTo>
                  <a:lnTo>
                    <a:pt x="157139" y="278573"/>
                  </a:lnTo>
                  <a:lnTo>
                    <a:pt x="161919" y="255851"/>
                  </a:lnTo>
                  <a:lnTo>
                    <a:pt x="155456" y="208726"/>
                  </a:lnTo>
                  <a:lnTo>
                    <a:pt x="140650" y="181861"/>
                  </a:lnTo>
                  <a:lnTo>
                    <a:pt x="121446" y="159084"/>
                  </a:lnTo>
                  <a:lnTo>
                    <a:pt x="59800" y="125374"/>
                  </a:lnTo>
                  <a:lnTo>
                    <a:pt x="30810" y="105302"/>
                  </a:lnTo>
                  <a:lnTo>
                    <a:pt x="12991" y="78948"/>
                  </a:lnTo>
                  <a:lnTo>
                    <a:pt x="303" y="48912"/>
                  </a:lnTo>
                  <a:lnTo>
                    <a:pt x="0" y="39771"/>
                  </a:lnTo>
                  <a:lnTo>
                    <a:pt x="5902" y="23375"/>
                  </a:lnTo>
                  <a:lnTo>
                    <a:pt x="19444" y="11408"/>
                  </a:lnTo>
                  <a:lnTo>
                    <a:pt x="38330" y="3361"/>
                  </a:lnTo>
                  <a:lnTo>
                    <a:pt x="74101" y="0"/>
                  </a:lnTo>
                  <a:lnTo>
                    <a:pt x="96548" y="3359"/>
                  </a:lnTo>
                  <a:lnTo>
                    <a:pt x="111983" y="11871"/>
                  </a:lnTo>
                  <a:lnTo>
                    <a:pt x="129245" y="28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28000" y="208464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22757" y="1789882"/>
              <a:ext cx="280688" cy="252647"/>
            </a:xfrm>
            <a:custGeom>
              <a:avLst/>
              <a:gdLst/>
              <a:ahLst/>
              <a:cxnLst/>
              <a:rect l="0" t="0" r="0" b="0"/>
              <a:pathLst>
                <a:path w="280688" h="252647">
                  <a:moveTo>
                    <a:pt x="0" y="10491"/>
                  </a:moveTo>
                  <a:lnTo>
                    <a:pt x="54144" y="7371"/>
                  </a:lnTo>
                  <a:lnTo>
                    <a:pt x="101440" y="2157"/>
                  </a:lnTo>
                  <a:lnTo>
                    <a:pt x="156788" y="612"/>
                  </a:lnTo>
                  <a:lnTo>
                    <a:pt x="207112" y="155"/>
                  </a:lnTo>
                  <a:lnTo>
                    <a:pt x="266038" y="0"/>
                  </a:lnTo>
                  <a:lnTo>
                    <a:pt x="274455" y="4667"/>
                  </a:lnTo>
                  <a:lnTo>
                    <a:pt x="278896" y="12457"/>
                  </a:lnTo>
                  <a:lnTo>
                    <a:pt x="280687" y="22330"/>
                  </a:lnTo>
                  <a:lnTo>
                    <a:pt x="279541" y="31252"/>
                  </a:lnTo>
                  <a:lnTo>
                    <a:pt x="254646" y="75240"/>
                  </a:lnTo>
                  <a:lnTo>
                    <a:pt x="199734" y="137901"/>
                  </a:lnTo>
                  <a:lnTo>
                    <a:pt x="172208" y="179158"/>
                  </a:lnTo>
                  <a:lnTo>
                    <a:pt x="142514" y="235897"/>
                  </a:lnTo>
                  <a:lnTo>
                    <a:pt x="136869" y="252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91253" y="1759294"/>
              <a:ext cx="244390" cy="313506"/>
            </a:xfrm>
            <a:custGeom>
              <a:avLst/>
              <a:gdLst/>
              <a:ahLst/>
              <a:cxnLst/>
              <a:rect l="0" t="0" r="0" b="0"/>
              <a:pathLst>
                <a:path w="244390" h="313506">
                  <a:moveTo>
                    <a:pt x="0" y="30550"/>
                  </a:moveTo>
                  <a:lnTo>
                    <a:pt x="43963" y="6831"/>
                  </a:lnTo>
                  <a:lnTo>
                    <a:pt x="106453" y="0"/>
                  </a:lnTo>
                  <a:lnTo>
                    <a:pt x="144626" y="2391"/>
                  </a:lnTo>
                  <a:lnTo>
                    <a:pt x="166054" y="8676"/>
                  </a:lnTo>
                  <a:lnTo>
                    <a:pt x="183377" y="19269"/>
                  </a:lnTo>
                  <a:lnTo>
                    <a:pt x="195754" y="34895"/>
                  </a:lnTo>
                  <a:lnTo>
                    <a:pt x="200694" y="43975"/>
                  </a:lnTo>
                  <a:lnTo>
                    <a:pt x="203061" y="63423"/>
                  </a:lnTo>
                  <a:lnTo>
                    <a:pt x="199044" y="83765"/>
                  </a:lnTo>
                  <a:lnTo>
                    <a:pt x="183629" y="113778"/>
                  </a:lnTo>
                  <a:lnTo>
                    <a:pt x="170910" y="130321"/>
                  </a:lnTo>
                  <a:lnTo>
                    <a:pt x="111832" y="168279"/>
                  </a:lnTo>
                  <a:lnTo>
                    <a:pt x="113160" y="169163"/>
                  </a:lnTo>
                  <a:lnTo>
                    <a:pt x="117554" y="168582"/>
                  </a:lnTo>
                  <a:lnTo>
                    <a:pt x="170997" y="179026"/>
                  </a:lnTo>
                  <a:lnTo>
                    <a:pt x="219521" y="192200"/>
                  </a:lnTo>
                  <a:lnTo>
                    <a:pt x="228236" y="197978"/>
                  </a:lnTo>
                  <a:lnTo>
                    <a:pt x="241038" y="213757"/>
                  </a:lnTo>
                  <a:lnTo>
                    <a:pt x="244389" y="235588"/>
                  </a:lnTo>
                  <a:lnTo>
                    <a:pt x="240809" y="258548"/>
                  </a:lnTo>
                  <a:lnTo>
                    <a:pt x="231419" y="276552"/>
                  </a:lnTo>
                  <a:lnTo>
                    <a:pt x="207389" y="299842"/>
                  </a:lnTo>
                  <a:lnTo>
                    <a:pt x="184980" y="308163"/>
                  </a:lnTo>
                  <a:lnTo>
                    <a:pt x="126877" y="313505"/>
                  </a:lnTo>
                  <a:lnTo>
                    <a:pt x="76328" y="308841"/>
                  </a:lnTo>
                  <a:lnTo>
                    <a:pt x="18500" y="296557"/>
                  </a:lnTo>
                  <a:lnTo>
                    <a:pt x="0" y="293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27454" y="1747730"/>
              <a:ext cx="75212" cy="67964"/>
            </a:xfrm>
            <a:custGeom>
              <a:avLst/>
              <a:gdLst/>
              <a:ahLst/>
              <a:cxnLst/>
              <a:rect l="0" t="0" r="0" b="0"/>
              <a:pathLst>
                <a:path w="75212" h="67964">
                  <a:moveTo>
                    <a:pt x="42826" y="0"/>
                  </a:moveTo>
                  <a:lnTo>
                    <a:pt x="18779" y="9575"/>
                  </a:lnTo>
                  <a:lnTo>
                    <a:pt x="4452" y="20244"/>
                  </a:lnTo>
                  <a:lnTo>
                    <a:pt x="866" y="28704"/>
                  </a:lnTo>
                  <a:lnTo>
                    <a:pt x="0" y="50582"/>
                  </a:lnTo>
                  <a:lnTo>
                    <a:pt x="4917" y="58288"/>
                  </a:lnTo>
                  <a:lnTo>
                    <a:pt x="12873" y="63425"/>
                  </a:lnTo>
                  <a:lnTo>
                    <a:pt x="33023" y="67963"/>
                  </a:lnTo>
                  <a:lnTo>
                    <a:pt x="53676" y="66081"/>
                  </a:lnTo>
                  <a:lnTo>
                    <a:pt x="61758" y="61602"/>
                  </a:lnTo>
                  <a:lnTo>
                    <a:pt x="73857" y="47266"/>
                  </a:lnTo>
                  <a:lnTo>
                    <a:pt x="75211" y="39699"/>
                  </a:lnTo>
                  <a:lnTo>
                    <a:pt x="73774" y="32315"/>
                  </a:lnTo>
                  <a:lnTo>
                    <a:pt x="6388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7" name="Straight Connector 36"/>
          <p:cNvCxnSpPr/>
          <p:nvPr/>
        </p:nvCxnSpPr>
        <p:spPr>
          <a:xfrm flipH="1" flipV="1">
            <a:off x="2274189" y="2621533"/>
            <a:ext cx="2495169" cy="58966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3000621" y="1674031"/>
            <a:ext cx="1212120" cy="642239"/>
            <a:chOff x="3000621" y="1674031"/>
            <a:chExt cx="1212120" cy="642239"/>
          </a:xfrm>
        </p:grpSpPr>
        <p:sp>
          <p:nvSpPr>
            <p:cNvPr id="38" name="Freeform 37"/>
            <p:cNvSpPr/>
            <p:nvPr/>
          </p:nvSpPr>
          <p:spPr>
            <a:xfrm>
              <a:off x="3000621" y="2051138"/>
              <a:ext cx="251208" cy="265132"/>
            </a:xfrm>
            <a:custGeom>
              <a:avLst/>
              <a:gdLst/>
              <a:ahLst/>
              <a:cxnLst/>
              <a:rect l="0" t="0" r="0" b="0"/>
              <a:pathLst>
                <a:path w="251208" h="265132">
                  <a:moveTo>
                    <a:pt x="0" y="86147"/>
                  </a:moveTo>
                  <a:lnTo>
                    <a:pt x="53028" y="71492"/>
                  </a:lnTo>
                  <a:lnTo>
                    <a:pt x="103238" y="56779"/>
                  </a:lnTo>
                  <a:lnTo>
                    <a:pt x="158217" y="35675"/>
                  </a:lnTo>
                  <a:lnTo>
                    <a:pt x="219751" y="9007"/>
                  </a:lnTo>
                  <a:lnTo>
                    <a:pt x="241557" y="0"/>
                  </a:lnTo>
                  <a:lnTo>
                    <a:pt x="247606" y="639"/>
                  </a:lnTo>
                  <a:lnTo>
                    <a:pt x="250468" y="4575"/>
                  </a:lnTo>
                  <a:lnTo>
                    <a:pt x="251207" y="10709"/>
                  </a:lnTo>
                  <a:lnTo>
                    <a:pt x="241068" y="41698"/>
                  </a:lnTo>
                  <a:lnTo>
                    <a:pt x="209965" y="99487"/>
                  </a:lnTo>
                  <a:lnTo>
                    <a:pt x="187964" y="153383"/>
                  </a:lnTo>
                  <a:lnTo>
                    <a:pt x="160381" y="211637"/>
                  </a:lnTo>
                  <a:lnTo>
                    <a:pt x="145007" y="240702"/>
                  </a:lnTo>
                  <a:lnTo>
                    <a:pt x="126342" y="265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21319" y="2000414"/>
              <a:ext cx="163614" cy="282676"/>
            </a:xfrm>
            <a:custGeom>
              <a:avLst/>
              <a:gdLst/>
              <a:ahLst/>
              <a:cxnLst/>
              <a:rect l="0" t="0" r="0" b="0"/>
              <a:pathLst>
                <a:path w="163614" h="282676">
                  <a:moveTo>
                    <a:pt x="163613" y="21057"/>
                  </a:moveTo>
                  <a:lnTo>
                    <a:pt x="134305" y="55955"/>
                  </a:lnTo>
                  <a:lnTo>
                    <a:pt x="107969" y="116104"/>
                  </a:lnTo>
                  <a:lnTo>
                    <a:pt x="86288" y="167560"/>
                  </a:lnTo>
                  <a:lnTo>
                    <a:pt x="75712" y="213554"/>
                  </a:lnTo>
                  <a:lnTo>
                    <a:pt x="81432" y="261722"/>
                  </a:lnTo>
                  <a:lnTo>
                    <a:pt x="84260" y="272748"/>
                  </a:lnTo>
                  <a:lnTo>
                    <a:pt x="89654" y="278928"/>
                  </a:lnTo>
                  <a:lnTo>
                    <a:pt x="96759" y="281878"/>
                  </a:lnTo>
                  <a:lnTo>
                    <a:pt x="105006" y="282675"/>
                  </a:lnTo>
                  <a:lnTo>
                    <a:pt x="120408" y="277322"/>
                  </a:lnTo>
                  <a:lnTo>
                    <a:pt x="127791" y="272619"/>
                  </a:lnTo>
                  <a:lnTo>
                    <a:pt x="132713" y="263634"/>
                  </a:lnTo>
                  <a:lnTo>
                    <a:pt x="138181" y="238054"/>
                  </a:lnTo>
                  <a:lnTo>
                    <a:pt x="135671" y="201946"/>
                  </a:lnTo>
                  <a:lnTo>
                    <a:pt x="127408" y="182950"/>
                  </a:lnTo>
                  <a:lnTo>
                    <a:pt x="103039" y="151692"/>
                  </a:lnTo>
                  <a:lnTo>
                    <a:pt x="48950" y="124250"/>
                  </a:lnTo>
                  <a:lnTo>
                    <a:pt x="11502" y="97853"/>
                  </a:lnTo>
                  <a:lnTo>
                    <a:pt x="2421" y="77805"/>
                  </a:lnTo>
                  <a:lnTo>
                    <a:pt x="0" y="65908"/>
                  </a:lnTo>
                  <a:lnTo>
                    <a:pt x="725" y="55637"/>
                  </a:lnTo>
                  <a:lnTo>
                    <a:pt x="7771" y="37986"/>
                  </a:lnTo>
                  <a:lnTo>
                    <a:pt x="21820" y="25461"/>
                  </a:lnTo>
                  <a:lnTo>
                    <a:pt x="67255" y="5259"/>
                  </a:lnTo>
                  <a:lnTo>
                    <a:pt x="899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58632" y="220045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42860" y="1862743"/>
              <a:ext cx="162776" cy="295600"/>
            </a:xfrm>
            <a:custGeom>
              <a:avLst/>
              <a:gdLst/>
              <a:ahLst/>
              <a:cxnLst/>
              <a:rect l="0" t="0" r="0" b="0"/>
              <a:pathLst>
                <a:path w="162776" h="295600">
                  <a:moveTo>
                    <a:pt x="0" y="85029"/>
                  </a:moveTo>
                  <a:lnTo>
                    <a:pt x="43963" y="64785"/>
                  </a:lnTo>
                  <a:lnTo>
                    <a:pt x="105199" y="18190"/>
                  </a:lnTo>
                  <a:lnTo>
                    <a:pt x="121234" y="4240"/>
                  </a:lnTo>
                  <a:lnTo>
                    <a:pt x="129956" y="754"/>
                  </a:lnTo>
                  <a:lnTo>
                    <a:pt x="149005" y="0"/>
                  </a:lnTo>
                  <a:lnTo>
                    <a:pt x="155488" y="4946"/>
                  </a:lnTo>
                  <a:lnTo>
                    <a:pt x="162692" y="22920"/>
                  </a:lnTo>
                  <a:lnTo>
                    <a:pt x="162775" y="43387"/>
                  </a:lnTo>
                  <a:lnTo>
                    <a:pt x="157396" y="104025"/>
                  </a:lnTo>
                  <a:lnTo>
                    <a:pt x="146600" y="159014"/>
                  </a:lnTo>
                  <a:lnTo>
                    <a:pt x="138792" y="220526"/>
                  </a:lnTo>
                  <a:lnTo>
                    <a:pt x="128790" y="277263"/>
                  </a:lnTo>
                  <a:lnTo>
                    <a:pt x="126342" y="295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16601" y="1792713"/>
              <a:ext cx="248235" cy="295066"/>
            </a:xfrm>
            <a:custGeom>
              <a:avLst/>
              <a:gdLst/>
              <a:ahLst/>
              <a:cxnLst/>
              <a:rect l="0" t="0" r="0" b="0"/>
              <a:pathLst>
                <a:path w="248235" h="295066">
                  <a:moveTo>
                    <a:pt x="0" y="102416"/>
                  </a:moveTo>
                  <a:lnTo>
                    <a:pt x="3119" y="59724"/>
                  </a:lnTo>
                  <a:lnTo>
                    <a:pt x="5589" y="49388"/>
                  </a:lnTo>
                  <a:lnTo>
                    <a:pt x="17692" y="31665"/>
                  </a:lnTo>
                  <a:lnTo>
                    <a:pt x="34769" y="17159"/>
                  </a:lnTo>
                  <a:lnTo>
                    <a:pt x="54057" y="6812"/>
                  </a:lnTo>
                  <a:lnTo>
                    <a:pt x="90236" y="0"/>
                  </a:lnTo>
                  <a:lnTo>
                    <a:pt x="110684" y="4645"/>
                  </a:lnTo>
                  <a:lnTo>
                    <a:pt x="119413" y="9159"/>
                  </a:lnTo>
                  <a:lnTo>
                    <a:pt x="132231" y="23534"/>
                  </a:lnTo>
                  <a:lnTo>
                    <a:pt x="137287" y="32281"/>
                  </a:lnTo>
                  <a:lnTo>
                    <a:pt x="139785" y="54477"/>
                  </a:lnTo>
                  <a:lnTo>
                    <a:pt x="131857" y="101265"/>
                  </a:lnTo>
                  <a:lnTo>
                    <a:pt x="116798" y="128071"/>
                  </a:lnTo>
                  <a:lnTo>
                    <a:pt x="110620" y="131218"/>
                  </a:lnTo>
                  <a:lnTo>
                    <a:pt x="104162" y="130976"/>
                  </a:lnTo>
                  <a:lnTo>
                    <a:pt x="97517" y="128475"/>
                  </a:lnTo>
                  <a:lnTo>
                    <a:pt x="96597" y="125638"/>
                  </a:lnTo>
                  <a:lnTo>
                    <a:pt x="99493" y="122577"/>
                  </a:lnTo>
                  <a:lnTo>
                    <a:pt x="104933" y="119366"/>
                  </a:lnTo>
                  <a:lnTo>
                    <a:pt x="134946" y="114847"/>
                  </a:lnTo>
                  <a:lnTo>
                    <a:pt x="197592" y="124648"/>
                  </a:lnTo>
                  <a:lnTo>
                    <a:pt x="208937" y="127766"/>
                  </a:lnTo>
                  <a:lnTo>
                    <a:pt x="227782" y="140589"/>
                  </a:lnTo>
                  <a:lnTo>
                    <a:pt x="236082" y="148922"/>
                  </a:lnTo>
                  <a:lnTo>
                    <a:pt x="245305" y="170659"/>
                  </a:lnTo>
                  <a:lnTo>
                    <a:pt x="248234" y="194747"/>
                  </a:lnTo>
                  <a:lnTo>
                    <a:pt x="245637" y="217152"/>
                  </a:lnTo>
                  <a:lnTo>
                    <a:pt x="232008" y="249496"/>
                  </a:lnTo>
                  <a:lnTo>
                    <a:pt x="216589" y="264491"/>
                  </a:lnTo>
                  <a:lnTo>
                    <a:pt x="178094" y="283649"/>
                  </a:lnTo>
                  <a:lnTo>
                    <a:pt x="141546" y="295065"/>
                  </a:lnTo>
                  <a:lnTo>
                    <a:pt x="101081" y="294678"/>
                  </a:lnTo>
                  <a:lnTo>
                    <a:pt x="52642" y="281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35015" y="1674031"/>
              <a:ext cx="77726" cy="105524"/>
            </a:xfrm>
            <a:custGeom>
              <a:avLst/>
              <a:gdLst/>
              <a:ahLst/>
              <a:cxnLst/>
              <a:rect l="0" t="0" r="0" b="0"/>
              <a:pathLst>
                <a:path w="77726" h="105524">
                  <a:moveTo>
                    <a:pt x="65855" y="0"/>
                  </a:moveTo>
                  <a:lnTo>
                    <a:pt x="21893" y="20243"/>
                  </a:lnTo>
                  <a:lnTo>
                    <a:pt x="8102" y="35903"/>
                  </a:lnTo>
                  <a:lnTo>
                    <a:pt x="2787" y="44992"/>
                  </a:lnTo>
                  <a:lnTo>
                    <a:pt x="0" y="64450"/>
                  </a:lnTo>
                  <a:lnTo>
                    <a:pt x="895" y="74552"/>
                  </a:lnTo>
                  <a:lnTo>
                    <a:pt x="11248" y="92016"/>
                  </a:lnTo>
                  <a:lnTo>
                    <a:pt x="18922" y="99948"/>
                  </a:lnTo>
                  <a:lnTo>
                    <a:pt x="28717" y="104067"/>
                  </a:lnTo>
                  <a:lnTo>
                    <a:pt x="52079" y="105523"/>
                  </a:lnTo>
                  <a:lnTo>
                    <a:pt x="61350" y="101934"/>
                  </a:lnTo>
                  <a:lnTo>
                    <a:pt x="74771" y="88588"/>
                  </a:lnTo>
                  <a:lnTo>
                    <a:pt x="77648" y="80115"/>
                  </a:lnTo>
                  <a:lnTo>
                    <a:pt x="77725" y="61343"/>
                  </a:lnTo>
                  <a:lnTo>
                    <a:pt x="74939" y="53763"/>
                  </a:lnTo>
                  <a:lnTo>
                    <a:pt x="55327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93603" y="216093"/>
            <a:ext cx="1777558" cy="836757"/>
            <a:chOff x="93603" y="216093"/>
            <a:chExt cx="1777558" cy="836757"/>
          </a:xfrm>
        </p:grpSpPr>
        <p:sp>
          <p:nvSpPr>
            <p:cNvPr id="45" name="Freeform 44"/>
            <p:cNvSpPr/>
            <p:nvPr/>
          </p:nvSpPr>
          <p:spPr>
            <a:xfrm>
              <a:off x="242155" y="231626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14654" y="160840"/>
                  </a:lnTo>
                  <a:lnTo>
                    <a:pt x="24749" y="216373"/>
                  </a:lnTo>
                  <a:lnTo>
                    <a:pt x="35149" y="269871"/>
                  </a:lnTo>
                  <a:lnTo>
                    <a:pt x="47974" y="330775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1148" y="216093"/>
              <a:ext cx="225025" cy="348843"/>
            </a:xfrm>
            <a:custGeom>
              <a:avLst/>
              <a:gdLst/>
              <a:ahLst/>
              <a:cxnLst/>
              <a:rect l="0" t="0" r="0" b="0"/>
              <a:pathLst>
                <a:path w="225025" h="348843">
                  <a:moveTo>
                    <a:pt x="197919" y="26062"/>
                  </a:moveTo>
                  <a:lnTo>
                    <a:pt x="160441" y="17729"/>
                  </a:lnTo>
                  <a:lnTo>
                    <a:pt x="109017" y="10378"/>
                  </a:lnTo>
                  <a:lnTo>
                    <a:pt x="62205" y="0"/>
                  </a:lnTo>
                  <a:lnTo>
                    <a:pt x="40505" y="2001"/>
                  </a:lnTo>
                  <a:lnTo>
                    <a:pt x="22282" y="9909"/>
                  </a:lnTo>
                  <a:lnTo>
                    <a:pt x="14147" y="15293"/>
                  </a:lnTo>
                  <a:lnTo>
                    <a:pt x="8724" y="23562"/>
                  </a:lnTo>
                  <a:lnTo>
                    <a:pt x="1091" y="58726"/>
                  </a:lnTo>
                  <a:lnTo>
                    <a:pt x="0" y="105670"/>
                  </a:lnTo>
                  <a:lnTo>
                    <a:pt x="3890" y="139432"/>
                  </a:lnTo>
                  <a:lnTo>
                    <a:pt x="8905" y="149605"/>
                  </a:lnTo>
                  <a:lnTo>
                    <a:pt x="15757" y="155218"/>
                  </a:lnTo>
                  <a:lnTo>
                    <a:pt x="23835" y="157789"/>
                  </a:lnTo>
                  <a:lnTo>
                    <a:pt x="42170" y="154407"/>
                  </a:lnTo>
                  <a:lnTo>
                    <a:pt x="63186" y="147445"/>
                  </a:lnTo>
                  <a:lnTo>
                    <a:pt x="100156" y="144696"/>
                  </a:lnTo>
                  <a:lnTo>
                    <a:pt x="122883" y="148198"/>
                  </a:lnTo>
                  <a:lnTo>
                    <a:pt x="160998" y="167925"/>
                  </a:lnTo>
                  <a:lnTo>
                    <a:pt x="190749" y="195997"/>
                  </a:lnTo>
                  <a:lnTo>
                    <a:pt x="214382" y="232131"/>
                  </a:lnTo>
                  <a:lnTo>
                    <a:pt x="225024" y="278062"/>
                  </a:lnTo>
                  <a:lnTo>
                    <a:pt x="218154" y="305348"/>
                  </a:lnTo>
                  <a:lnTo>
                    <a:pt x="203403" y="326834"/>
                  </a:lnTo>
                  <a:lnTo>
                    <a:pt x="185148" y="340283"/>
                  </a:lnTo>
                  <a:lnTo>
                    <a:pt x="149551" y="348842"/>
                  </a:lnTo>
                  <a:lnTo>
                    <a:pt x="95601" y="343328"/>
                  </a:lnTo>
                  <a:lnTo>
                    <a:pt x="49243" y="334093"/>
                  </a:lnTo>
                  <a:lnTo>
                    <a:pt x="29463" y="3313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5813" y="612848"/>
              <a:ext cx="589597" cy="50448"/>
            </a:xfrm>
            <a:custGeom>
              <a:avLst/>
              <a:gdLst/>
              <a:ahLst/>
              <a:cxnLst/>
              <a:rect l="0" t="0" r="0" b="0"/>
              <a:pathLst>
                <a:path w="589597" h="50448">
                  <a:moveTo>
                    <a:pt x="589596" y="8333"/>
                  </a:moveTo>
                  <a:lnTo>
                    <a:pt x="529212" y="5213"/>
                  </a:lnTo>
                  <a:lnTo>
                    <a:pt x="474608" y="0"/>
                  </a:lnTo>
                  <a:lnTo>
                    <a:pt x="414934" y="3827"/>
                  </a:lnTo>
                  <a:lnTo>
                    <a:pt x="363539" y="6998"/>
                  </a:lnTo>
                  <a:lnTo>
                    <a:pt x="303857" y="7937"/>
                  </a:lnTo>
                  <a:lnTo>
                    <a:pt x="259440" y="11277"/>
                  </a:lnTo>
                  <a:lnTo>
                    <a:pt x="213573" y="15490"/>
                  </a:lnTo>
                  <a:lnTo>
                    <a:pt x="150628" y="19032"/>
                  </a:lnTo>
                  <a:lnTo>
                    <a:pt x="100133" y="26971"/>
                  </a:lnTo>
                  <a:lnTo>
                    <a:pt x="37500" y="40134"/>
                  </a:lnTo>
                  <a:lnTo>
                    <a:pt x="0" y="504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4269" y="747523"/>
              <a:ext cx="25055" cy="305327"/>
            </a:xfrm>
            <a:custGeom>
              <a:avLst/>
              <a:gdLst/>
              <a:ahLst/>
              <a:cxnLst/>
              <a:rect l="0" t="0" r="0" b="0"/>
              <a:pathLst>
                <a:path w="25055" h="305327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47997"/>
                  </a:lnTo>
                  <a:lnTo>
                    <a:pt x="12998" y="197099"/>
                  </a:lnTo>
                  <a:lnTo>
                    <a:pt x="25054" y="255612"/>
                  </a:lnTo>
                  <a:lnTo>
                    <a:pt x="22444" y="277772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603" y="800165"/>
              <a:ext cx="201195" cy="129907"/>
            </a:xfrm>
            <a:custGeom>
              <a:avLst/>
              <a:gdLst/>
              <a:ahLst/>
              <a:cxnLst/>
              <a:rect l="0" t="0" r="0" b="0"/>
              <a:pathLst>
                <a:path w="201195" h="129907">
                  <a:moveTo>
                    <a:pt x="201194" y="94757"/>
                  </a:moveTo>
                  <a:lnTo>
                    <a:pt x="139102" y="100346"/>
                  </a:lnTo>
                  <a:lnTo>
                    <a:pt x="77190" y="116088"/>
                  </a:lnTo>
                  <a:lnTo>
                    <a:pt x="27611" y="129906"/>
                  </a:lnTo>
                  <a:lnTo>
                    <a:pt x="17622" y="128718"/>
                  </a:lnTo>
                  <a:lnTo>
                    <a:pt x="9793" y="124417"/>
                  </a:lnTo>
                  <a:lnTo>
                    <a:pt x="3403" y="118040"/>
                  </a:lnTo>
                  <a:lnTo>
                    <a:pt x="313" y="110279"/>
                  </a:lnTo>
                  <a:lnTo>
                    <a:pt x="0" y="92297"/>
                  </a:lnTo>
                  <a:lnTo>
                    <a:pt x="10500" y="52157"/>
                  </a:lnTo>
                  <a:lnTo>
                    <a:pt x="327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7440" y="779108"/>
              <a:ext cx="127418" cy="231628"/>
            </a:xfrm>
            <a:custGeom>
              <a:avLst/>
              <a:gdLst/>
              <a:ahLst/>
              <a:cxnLst/>
              <a:rect l="0" t="0" r="0" b="0"/>
              <a:pathLst>
                <a:path w="127418" h="231628">
                  <a:moveTo>
                    <a:pt x="0" y="0"/>
                  </a:moveTo>
                  <a:lnTo>
                    <a:pt x="58617" y="0"/>
                  </a:lnTo>
                  <a:lnTo>
                    <a:pt x="98996" y="0"/>
                  </a:lnTo>
                  <a:lnTo>
                    <a:pt x="109281" y="3510"/>
                  </a:lnTo>
                  <a:lnTo>
                    <a:pt x="123829" y="16768"/>
                  </a:lnTo>
                  <a:lnTo>
                    <a:pt x="127006" y="25217"/>
                  </a:lnTo>
                  <a:lnTo>
                    <a:pt x="127417" y="43963"/>
                  </a:lnTo>
                  <a:lnTo>
                    <a:pt x="117461" y="63993"/>
                  </a:lnTo>
                  <a:lnTo>
                    <a:pt x="93652" y="105448"/>
                  </a:lnTo>
                  <a:lnTo>
                    <a:pt x="70401" y="168471"/>
                  </a:lnTo>
                  <a:lnTo>
                    <a:pt x="54135" y="200046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4839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3823" y="758051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8334" y="181026"/>
                  </a:lnTo>
                  <a:lnTo>
                    <a:pt x="9878" y="218584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79150" y="55801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19"/>
                  </a:lnTo>
                  <a:lnTo>
                    <a:pt x="3597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37036" y="65276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14655"/>
                  </a:lnTo>
                  <a:lnTo>
                    <a:pt x="26971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21043" y="339205"/>
              <a:ext cx="216160" cy="176692"/>
            </a:xfrm>
            <a:custGeom>
              <a:avLst/>
              <a:gdLst/>
              <a:ahLst/>
              <a:cxnLst/>
              <a:rect l="0" t="0" r="0" b="0"/>
              <a:pathLst>
                <a:path w="216160" h="176692">
                  <a:moveTo>
                    <a:pt x="5589" y="124048"/>
                  </a:moveTo>
                  <a:lnTo>
                    <a:pt x="0" y="107281"/>
                  </a:lnTo>
                  <a:lnTo>
                    <a:pt x="375" y="89690"/>
                  </a:lnTo>
                  <a:lnTo>
                    <a:pt x="6072" y="32220"/>
                  </a:lnTo>
                  <a:lnTo>
                    <a:pt x="10873" y="9536"/>
                  </a:lnTo>
                  <a:lnTo>
                    <a:pt x="16131" y="3253"/>
                  </a:lnTo>
                  <a:lnTo>
                    <a:pt x="23145" y="234"/>
                  </a:lnTo>
                  <a:lnTo>
                    <a:pt x="40298" y="0"/>
                  </a:lnTo>
                  <a:lnTo>
                    <a:pt x="59619" y="3795"/>
                  </a:lnTo>
                  <a:lnTo>
                    <a:pt x="67345" y="8784"/>
                  </a:lnTo>
                  <a:lnTo>
                    <a:pt x="111304" y="72054"/>
                  </a:lnTo>
                  <a:lnTo>
                    <a:pt x="161359" y="134634"/>
                  </a:lnTo>
                  <a:lnTo>
                    <a:pt x="177765" y="153320"/>
                  </a:lnTo>
                  <a:lnTo>
                    <a:pt x="216159" y="176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89803" y="336911"/>
              <a:ext cx="115814" cy="178986"/>
            </a:xfrm>
            <a:custGeom>
              <a:avLst/>
              <a:gdLst/>
              <a:ahLst/>
              <a:cxnLst/>
              <a:rect l="0" t="0" r="0" b="0"/>
              <a:pathLst>
                <a:path w="115814" h="178986">
                  <a:moveTo>
                    <a:pt x="115813" y="0"/>
                  </a:moveTo>
                  <a:lnTo>
                    <a:pt x="91767" y="17981"/>
                  </a:lnTo>
                  <a:lnTo>
                    <a:pt x="56220" y="64153"/>
                  </a:lnTo>
                  <a:lnTo>
                    <a:pt x="32519" y="124276"/>
                  </a:lnTo>
                  <a:lnTo>
                    <a:pt x="23811" y="14531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47647" y="579067"/>
              <a:ext cx="505369" cy="10529"/>
            </a:xfrm>
            <a:custGeom>
              <a:avLst/>
              <a:gdLst/>
              <a:ahLst/>
              <a:cxnLst/>
              <a:rect l="0" t="0" r="0" b="0"/>
              <a:pathLst>
                <a:path w="505369" h="10529">
                  <a:moveTo>
                    <a:pt x="505368" y="10528"/>
                  </a:moveTo>
                  <a:lnTo>
                    <a:pt x="446751" y="10528"/>
                  </a:lnTo>
                  <a:lnTo>
                    <a:pt x="385341" y="10528"/>
                  </a:lnTo>
                  <a:lnTo>
                    <a:pt x="323818" y="10528"/>
                  </a:lnTo>
                  <a:lnTo>
                    <a:pt x="272981" y="10528"/>
                  </a:lnTo>
                  <a:lnTo>
                    <a:pt x="217754" y="7409"/>
                  </a:lnTo>
                  <a:lnTo>
                    <a:pt x="160056" y="2195"/>
                  </a:lnTo>
                  <a:lnTo>
                    <a:pt x="109035" y="650"/>
                  </a:lnTo>
                  <a:lnTo>
                    <a:pt x="49874" y="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26590" y="672678"/>
              <a:ext cx="203224" cy="235695"/>
            </a:xfrm>
            <a:custGeom>
              <a:avLst/>
              <a:gdLst/>
              <a:ahLst/>
              <a:cxnLst/>
              <a:rect l="0" t="0" r="0" b="0"/>
              <a:pathLst>
                <a:path w="203224" h="235695">
                  <a:moveTo>
                    <a:pt x="0" y="32731"/>
                  </a:moveTo>
                  <a:lnTo>
                    <a:pt x="34898" y="3422"/>
                  </a:lnTo>
                  <a:lnTo>
                    <a:pt x="44322" y="324"/>
                  </a:lnTo>
                  <a:lnTo>
                    <a:pt x="64153" y="0"/>
                  </a:lnTo>
                  <a:lnTo>
                    <a:pt x="95047" y="6395"/>
                  </a:lnTo>
                  <a:lnTo>
                    <a:pt x="101970" y="12834"/>
                  </a:lnTo>
                  <a:lnTo>
                    <a:pt x="109661" y="32467"/>
                  </a:lnTo>
                  <a:lnTo>
                    <a:pt x="109372" y="41913"/>
                  </a:lnTo>
                  <a:lnTo>
                    <a:pt x="102812" y="58649"/>
                  </a:lnTo>
                  <a:lnTo>
                    <a:pt x="85965" y="81224"/>
                  </a:lnTo>
                  <a:lnTo>
                    <a:pt x="60566" y="97142"/>
                  </a:lnTo>
                  <a:lnTo>
                    <a:pt x="57925" y="97899"/>
                  </a:lnTo>
                  <a:lnTo>
                    <a:pt x="64349" y="92500"/>
                  </a:lnTo>
                  <a:lnTo>
                    <a:pt x="70975" y="91294"/>
                  </a:lnTo>
                  <a:lnTo>
                    <a:pt x="128020" y="100653"/>
                  </a:lnTo>
                  <a:lnTo>
                    <a:pt x="160244" y="115897"/>
                  </a:lnTo>
                  <a:lnTo>
                    <a:pt x="184610" y="135232"/>
                  </a:lnTo>
                  <a:lnTo>
                    <a:pt x="201059" y="161367"/>
                  </a:lnTo>
                  <a:lnTo>
                    <a:pt x="203223" y="181150"/>
                  </a:lnTo>
                  <a:lnTo>
                    <a:pt x="199116" y="200470"/>
                  </a:lnTo>
                  <a:lnTo>
                    <a:pt x="189492" y="216856"/>
                  </a:lnTo>
                  <a:lnTo>
                    <a:pt x="168057" y="228818"/>
                  </a:lnTo>
                  <a:lnTo>
                    <a:pt x="141372" y="235694"/>
                  </a:lnTo>
                  <a:lnTo>
                    <a:pt x="89407" y="230577"/>
                  </a:lnTo>
                  <a:lnTo>
                    <a:pt x="49888" y="221593"/>
                  </a:lnTo>
                  <a:lnTo>
                    <a:pt x="21057" y="211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58217" y="652766"/>
              <a:ext cx="132158" cy="263457"/>
            </a:xfrm>
            <a:custGeom>
              <a:avLst/>
              <a:gdLst/>
              <a:ahLst/>
              <a:cxnLst/>
              <a:rect l="0" t="0" r="0" b="0"/>
              <a:pathLst>
                <a:path w="132158" h="263457">
                  <a:moveTo>
                    <a:pt x="73700" y="0"/>
                  </a:moveTo>
                  <a:lnTo>
                    <a:pt x="38953" y="37087"/>
                  </a:lnTo>
                  <a:lnTo>
                    <a:pt x="25710" y="67141"/>
                  </a:lnTo>
                  <a:lnTo>
                    <a:pt x="10755" y="128513"/>
                  </a:lnTo>
                  <a:lnTo>
                    <a:pt x="5950" y="162402"/>
                  </a:lnTo>
                  <a:lnTo>
                    <a:pt x="10992" y="210856"/>
                  </a:lnTo>
                  <a:lnTo>
                    <a:pt x="26784" y="241591"/>
                  </a:lnTo>
                  <a:lnTo>
                    <a:pt x="39590" y="257892"/>
                  </a:lnTo>
                  <a:lnTo>
                    <a:pt x="47450" y="262005"/>
                  </a:lnTo>
                  <a:lnTo>
                    <a:pt x="65543" y="263456"/>
                  </a:lnTo>
                  <a:lnTo>
                    <a:pt x="95459" y="252106"/>
                  </a:lnTo>
                  <a:lnTo>
                    <a:pt x="120961" y="228337"/>
                  </a:lnTo>
                  <a:lnTo>
                    <a:pt x="129800" y="205988"/>
                  </a:lnTo>
                  <a:lnTo>
                    <a:pt x="132157" y="193478"/>
                  </a:lnTo>
                  <a:lnTo>
                    <a:pt x="130219" y="183967"/>
                  </a:lnTo>
                  <a:lnTo>
                    <a:pt x="125417" y="176457"/>
                  </a:lnTo>
                  <a:lnTo>
                    <a:pt x="118706" y="170281"/>
                  </a:lnTo>
                  <a:lnTo>
                    <a:pt x="95652" y="163418"/>
                  </a:lnTo>
                  <a:lnTo>
                    <a:pt x="56028" y="162674"/>
                  </a:lnTo>
                  <a:lnTo>
                    <a:pt x="34260" y="168226"/>
                  </a:lnTo>
                  <a:lnTo>
                    <a:pt x="16787" y="178493"/>
                  </a:lnTo>
                  <a:lnTo>
                    <a:pt x="7461" y="18773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07750" y="684352"/>
              <a:ext cx="163411" cy="223350"/>
            </a:xfrm>
            <a:custGeom>
              <a:avLst/>
              <a:gdLst/>
              <a:ahLst/>
              <a:cxnLst/>
              <a:rect l="0" t="0" r="0" b="0"/>
              <a:pathLst>
                <a:path w="163411" h="223350">
                  <a:moveTo>
                    <a:pt x="103151" y="0"/>
                  </a:moveTo>
                  <a:lnTo>
                    <a:pt x="79105" y="9575"/>
                  </a:lnTo>
                  <a:lnTo>
                    <a:pt x="43558" y="39403"/>
                  </a:lnTo>
                  <a:lnTo>
                    <a:pt x="28042" y="65487"/>
                  </a:lnTo>
                  <a:lnTo>
                    <a:pt x="5070" y="126545"/>
                  </a:lnTo>
                  <a:lnTo>
                    <a:pt x="0" y="163577"/>
                  </a:lnTo>
                  <a:lnTo>
                    <a:pt x="8173" y="187344"/>
                  </a:lnTo>
                  <a:lnTo>
                    <a:pt x="23504" y="207266"/>
                  </a:lnTo>
                  <a:lnTo>
                    <a:pt x="42016" y="220020"/>
                  </a:lnTo>
                  <a:lnTo>
                    <a:pt x="65061" y="223349"/>
                  </a:lnTo>
                  <a:lnTo>
                    <a:pt x="89732" y="219759"/>
                  </a:lnTo>
                  <a:lnTo>
                    <a:pt x="122182" y="204584"/>
                  </a:lnTo>
                  <a:lnTo>
                    <a:pt x="139295" y="191922"/>
                  </a:lnTo>
                  <a:lnTo>
                    <a:pt x="156494" y="166050"/>
                  </a:lnTo>
                  <a:lnTo>
                    <a:pt x="163410" y="130568"/>
                  </a:lnTo>
                  <a:lnTo>
                    <a:pt x="159870" y="96009"/>
                  </a:lnTo>
                  <a:lnTo>
                    <a:pt x="145823" y="63542"/>
                  </a:lnTo>
                  <a:lnTo>
                    <a:pt x="127186" y="48518"/>
                  </a:lnTo>
                  <a:lnTo>
                    <a:pt x="96624" y="36602"/>
                  </a:lnTo>
                  <a:lnTo>
                    <a:pt x="71566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31626" y="1473989"/>
            <a:ext cx="1592350" cy="395221"/>
            <a:chOff x="231626" y="1473989"/>
            <a:chExt cx="1592350" cy="395221"/>
          </a:xfrm>
        </p:grpSpPr>
        <p:sp>
          <p:nvSpPr>
            <p:cNvPr id="62" name="Freeform 61"/>
            <p:cNvSpPr/>
            <p:nvPr/>
          </p:nvSpPr>
          <p:spPr>
            <a:xfrm>
              <a:off x="231626" y="1516103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8334" y="57264"/>
                  </a:lnTo>
                  <a:lnTo>
                    <a:pt x="12998" y="109774"/>
                  </a:lnTo>
                  <a:lnTo>
                    <a:pt x="21789" y="166667"/>
                  </a:lnTo>
                  <a:lnTo>
                    <a:pt x="28683" y="220568"/>
                  </a:lnTo>
                  <a:lnTo>
                    <a:pt x="33845" y="273584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26079" y="1495046"/>
              <a:ext cx="26647" cy="347442"/>
            </a:xfrm>
            <a:custGeom>
              <a:avLst/>
              <a:gdLst/>
              <a:ahLst/>
              <a:cxnLst/>
              <a:rect l="0" t="0" r="0" b="0"/>
              <a:pathLst>
                <a:path w="26647" h="347442">
                  <a:moveTo>
                    <a:pt x="5589" y="0"/>
                  </a:moveTo>
                  <a:lnTo>
                    <a:pt x="0" y="58617"/>
                  </a:lnTo>
                  <a:lnTo>
                    <a:pt x="4442" y="120027"/>
                  </a:lnTo>
                  <a:lnTo>
                    <a:pt x="13464" y="181550"/>
                  </a:lnTo>
                  <a:lnTo>
                    <a:pt x="18451" y="232387"/>
                  </a:lnTo>
                  <a:lnTo>
                    <a:pt x="24218" y="281375"/>
                  </a:lnTo>
                  <a:lnTo>
                    <a:pt x="25926" y="319287"/>
                  </a:lnTo>
                  <a:lnTo>
                    <a:pt x="2664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2808" y="1473989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66183"/>
                  </a:lnTo>
                  <a:lnTo>
                    <a:pt x="0" y="209560"/>
                  </a:lnTo>
                  <a:lnTo>
                    <a:pt x="3119" y="252235"/>
                  </a:lnTo>
                  <a:lnTo>
                    <a:pt x="8333" y="312603"/>
                  </a:lnTo>
                  <a:lnTo>
                    <a:pt x="12997" y="358175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9476" y="1547689"/>
              <a:ext cx="273861" cy="203782"/>
            </a:xfrm>
            <a:custGeom>
              <a:avLst/>
              <a:gdLst/>
              <a:ahLst/>
              <a:cxnLst/>
              <a:rect l="0" t="0" r="0" b="0"/>
              <a:pathLst>
                <a:path w="273861" h="203782">
                  <a:moveTo>
                    <a:pt x="273860" y="157927"/>
                  </a:moveTo>
                  <a:lnTo>
                    <a:pt x="231169" y="161047"/>
                  </a:lnTo>
                  <a:lnTo>
                    <a:pt x="178340" y="172581"/>
                  </a:lnTo>
                  <a:lnTo>
                    <a:pt x="127220" y="193360"/>
                  </a:lnTo>
                  <a:lnTo>
                    <a:pt x="88212" y="203781"/>
                  </a:lnTo>
                  <a:lnTo>
                    <a:pt x="42997" y="198007"/>
                  </a:lnTo>
                  <a:lnTo>
                    <a:pt x="32214" y="195176"/>
                  </a:lnTo>
                  <a:lnTo>
                    <a:pt x="13994" y="182671"/>
                  </a:lnTo>
                  <a:lnTo>
                    <a:pt x="5859" y="174423"/>
                  </a:lnTo>
                  <a:lnTo>
                    <a:pt x="1606" y="164245"/>
                  </a:lnTo>
                  <a:lnTo>
                    <a:pt x="0" y="140458"/>
                  </a:lnTo>
                  <a:lnTo>
                    <a:pt x="11556" y="84700"/>
                  </a:lnTo>
                  <a:lnTo>
                    <a:pt x="31785" y="24218"/>
                  </a:lnTo>
                  <a:lnTo>
                    <a:pt x="422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47564" y="177931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069409" y="1537160"/>
              <a:ext cx="187206" cy="332050"/>
            </a:xfrm>
            <a:custGeom>
              <a:avLst/>
              <a:gdLst/>
              <a:ahLst/>
              <a:cxnLst/>
              <a:rect l="0" t="0" r="0" b="0"/>
              <a:pathLst>
                <a:path w="187206" h="332050">
                  <a:moveTo>
                    <a:pt x="151896" y="0"/>
                  </a:moveTo>
                  <a:lnTo>
                    <a:pt x="95501" y="57565"/>
                  </a:lnTo>
                  <a:lnTo>
                    <a:pt x="70740" y="95729"/>
                  </a:lnTo>
                  <a:lnTo>
                    <a:pt x="59675" y="116246"/>
                  </a:lnTo>
                  <a:lnTo>
                    <a:pt x="30214" y="161133"/>
                  </a:lnTo>
                  <a:lnTo>
                    <a:pt x="12437" y="220302"/>
                  </a:lnTo>
                  <a:lnTo>
                    <a:pt x="0" y="271504"/>
                  </a:lnTo>
                  <a:lnTo>
                    <a:pt x="1718" y="293804"/>
                  </a:lnTo>
                  <a:lnTo>
                    <a:pt x="9501" y="312294"/>
                  </a:lnTo>
                  <a:lnTo>
                    <a:pt x="14852" y="320500"/>
                  </a:lnTo>
                  <a:lnTo>
                    <a:pt x="23099" y="325971"/>
                  </a:lnTo>
                  <a:lnTo>
                    <a:pt x="44740" y="332049"/>
                  </a:lnTo>
                  <a:lnTo>
                    <a:pt x="69956" y="328512"/>
                  </a:lnTo>
                  <a:lnTo>
                    <a:pt x="129754" y="307947"/>
                  </a:lnTo>
                  <a:lnTo>
                    <a:pt x="151414" y="296352"/>
                  </a:lnTo>
                  <a:lnTo>
                    <a:pt x="166500" y="280281"/>
                  </a:lnTo>
                  <a:lnTo>
                    <a:pt x="185717" y="241368"/>
                  </a:lnTo>
                  <a:lnTo>
                    <a:pt x="187205" y="220748"/>
                  </a:lnTo>
                  <a:lnTo>
                    <a:pt x="185964" y="210337"/>
                  </a:lnTo>
                  <a:lnTo>
                    <a:pt x="180457" y="203395"/>
                  </a:lnTo>
                  <a:lnTo>
                    <a:pt x="161860" y="195683"/>
                  </a:lnTo>
                  <a:lnTo>
                    <a:pt x="141117" y="195375"/>
                  </a:lnTo>
                  <a:lnTo>
                    <a:pt x="121369" y="200307"/>
                  </a:lnTo>
                  <a:lnTo>
                    <a:pt x="104793" y="210298"/>
                  </a:lnTo>
                  <a:lnTo>
                    <a:pt x="78197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614822" y="1537160"/>
              <a:ext cx="17096" cy="305328"/>
            </a:xfrm>
            <a:custGeom>
              <a:avLst/>
              <a:gdLst/>
              <a:ahLst/>
              <a:cxnLst/>
              <a:rect l="0" t="0" r="0" b="0"/>
              <a:pathLst>
                <a:path w="17096" h="305328">
                  <a:moveTo>
                    <a:pt x="17095" y="0"/>
                  </a:moveTo>
                  <a:lnTo>
                    <a:pt x="306" y="56215"/>
                  </a:lnTo>
                  <a:lnTo>
                    <a:pt x="0" y="111667"/>
                  </a:lnTo>
                  <a:lnTo>
                    <a:pt x="10859" y="168287"/>
                  </a:lnTo>
                  <a:lnTo>
                    <a:pt x="15863" y="227391"/>
                  </a:lnTo>
                  <a:lnTo>
                    <a:pt x="16851" y="277887"/>
                  </a:lnTo>
                  <a:lnTo>
                    <a:pt x="17095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99660" y="1600331"/>
              <a:ext cx="232258" cy="143862"/>
            </a:xfrm>
            <a:custGeom>
              <a:avLst/>
              <a:gdLst/>
              <a:ahLst/>
              <a:cxnLst/>
              <a:rect l="0" t="0" r="0" b="0"/>
              <a:pathLst>
                <a:path w="232258" h="143862">
                  <a:moveTo>
                    <a:pt x="232257" y="84228"/>
                  </a:moveTo>
                  <a:lnTo>
                    <a:pt x="171146" y="102186"/>
                  </a:lnTo>
                  <a:lnTo>
                    <a:pt x="116715" y="119377"/>
                  </a:lnTo>
                  <a:lnTo>
                    <a:pt x="64807" y="139438"/>
                  </a:lnTo>
                  <a:lnTo>
                    <a:pt x="33053" y="143861"/>
                  </a:lnTo>
                  <a:lnTo>
                    <a:pt x="21075" y="141531"/>
                  </a:lnTo>
                  <a:lnTo>
                    <a:pt x="11920" y="136468"/>
                  </a:lnTo>
                  <a:lnTo>
                    <a:pt x="4647" y="129583"/>
                  </a:lnTo>
                  <a:lnTo>
                    <a:pt x="968" y="121484"/>
                  </a:lnTo>
                  <a:lnTo>
                    <a:pt x="0" y="103126"/>
                  </a:lnTo>
                  <a:lnTo>
                    <a:pt x="6032" y="73060"/>
                  </a:lnTo>
                  <a:lnTo>
                    <a:pt x="37199" y="13025"/>
                  </a:lnTo>
                  <a:lnTo>
                    <a:pt x="427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724564" y="1478929"/>
              <a:ext cx="99412" cy="101011"/>
            </a:xfrm>
            <a:custGeom>
              <a:avLst/>
              <a:gdLst/>
              <a:ahLst/>
              <a:cxnLst/>
              <a:rect l="0" t="0" r="0" b="0"/>
              <a:pathLst>
                <a:path w="99412" h="101011">
                  <a:moveTo>
                    <a:pt x="75809" y="5589"/>
                  </a:moveTo>
                  <a:lnTo>
                    <a:pt x="59041" y="0"/>
                  </a:lnTo>
                  <a:lnTo>
                    <a:pt x="51762" y="693"/>
                  </a:lnTo>
                  <a:lnTo>
                    <a:pt x="37435" y="7702"/>
                  </a:lnTo>
                  <a:lnTo>
                    <a:pt x="16216" y="24802"/>
                  </a:lnTo>
                  <a:lnTo>
                    <a:pt x="700" y="50276"/>
                  </a:lnTo>
                  <a:lnTo>
                    <a:pt x="0" y="58777"/>
                  </a:lnTo>
                  <a:lnTo>
                    <a:pt x="5461" y="74462"/>
                  </a:lnTo>
                  <a:lnTo>
                    <a:pt x="21690" y="96445"/>
                  </a:lnTo>
                  <a:lnTo>
                    <a:pt x="29201" y="100085"/>
                  </a:lnTo>
                  <a:lnTo>
                    <a:pt x="46905" y="101010"/>
                  </a:lnTo>
                  <a:lnTo>
                    <a:pt x="76603" y="94953"/>
                  </a:lnTo>
                  <a:lnTo>
                    <a:pt x="84527" y="89731"/>
                  </a:lnTo>
                  <a:lnTo>
                    <a:pt x="96451" y="74571"/>
                  </a:lnTo>
                  <a:lnTo>
                    <a:pt x="99411" y="53015"/>
                  </a:lnTo>
                  <a:lnTo>
                    <a:pt x="96866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2" name="Straight Connector 71"/>
          <p:cNvCxnSpPr/>
          <p:nvPr/>
        </p:nvCxnSpPr>
        <p:spPr>
          <a:xfrm>
            <a:off x="4758944" y="3221735"/>
            <a:ext cx="1845056" cy="16550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2" name="Group 81"/>
          <p:cNvGrpSpPr/>
          <p:nvPr/>
        </p:nvGrpSpPr>
        <p:grpSpPr>
          <a:xfrm>
            <a:off x="5190549" y="2358383"/>
            <a:ext cx="968623" cy="894923"/>
            <a:chOff x="5190549" y="2358383"/>
            <a:chExt cx="968623" cy="894923"/>
          </a:xfrm>
        </p:grpSpPr>
        <p:sp>
          <p:nvSpPr>
            <p:cNvPr id="73" name="Freeform 72"/>
            <p:cNvSpPr/>
            <p:nvPr/>
          </p:nvSpPr>
          <p:spPr>
            <a:xfrm>
              <a:off x="5190549" y="2990093"/>
              <a:ext cx="115814" cy="263213"/>
            </a:xfrm>
            <a:custGeom>
              <a:avLst/>
              <a:gdLst/>
              <a:ahLst/>
              <a:cxnLst/>
              <a:rect l="0" t="0" r="0" b="0"/>
              <a:pathLst>
                <a:path w="115814" h="263213">
                  <a:moveTo>
                    <a:pt x="0" y="0"/>
                  </a:moveTo>
                  <a:lnTo>
                    <a:pt x="14572" y="57264"/>
                  </a:lnTo>
                  <a:lnTo>
                    <a:pt x="39403" y="118156"/>
                  </a:lnTo>
                  <a:lnTo>
                    <a:pt x="65472" y="181026"/>
                  </a:lnTo>
                  <a:lnTo>
                    <a:pt x="102367" y="240486"/>
                  </a:lnTo>
                  <a:lnTo>
                    <a:pt x="115813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85306" y="2895336"/>
              <a:ext cx="115814" cy="263214"/>
            </a:xfrm>
            <a:custGeom>
              <a:avLst/>
              <a:gdLst/>
              <a:ahLst/>
              <a:cxnLst/>
              <a:rect l="0" t="0" r="0" b="0"/>
              <a:pathLst>
                <a:path w="115814" h="263214">
                  <a:moveTo>
                    <a:pt x="0" y="0"/>
                  </a:moveTo>
                  <a:lnTo>
                    <a:pt x="14654" y="58617"/>
                  </a:lnTo>
                  <a:lnTo>
                    <a:pt x="43119" y="110000"/>
                  </a:lnTo>
                  <a:lnTo>
                    <a:pt x="70388" y="162369"/>
                  </a:lnTo>
                  <a:lnTo>
                    <a:pt x="93858" y="220297"/>
                  </a:lnTo>
                  <a:lnTo>
                    <a:pt x="105018" y="246208"/>
                  </a:lnTo>
                  <a:lnTo>
                    <a:pt x="115813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16933" y="2800580"/>
              <a:ext cx="115814" cy="252685"/>
            </a:xfrm>
            <a:custGeom>
              <a:avLst/>
              <a:gdLst/>
              <a:ahLst/>
              <a:cxnLst/>
              <a:rect l="0" t="0" r="0" b="0"/>
              <a:pathLst>
                <a:path w="115814" h="252685">
                  <a:moveTo>
                    <a:pt x="0" y="0"/>
                  </a:moveTo>
                  <a:lnTo>
                    <a:pt x="20243" y="58617"/>
                  </a:lnTo>
                  <a:lnTo>
                    <a:pt x="52221" y="112791"/>
                  </a:lnTo>
                  <a:lnTo>
                    <a:pt x="75349" y="165432"/>
                  </a:lnTo>
                  <a:lnTo>
                    <a:pt x="104505" y="228242"/>
                  </a:lnTo>
                  <a:lnTo>
                    <a:pt x="11581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11647" y="2863751"/>
              <a:ext cx="178986" cy="167004"/>
            </a:xfrm>
            <a:custGeom>
              <a:avLst/>
              <a:gdLst/>
              <a:ahLst/>
              <a:cxnLst/>
              <a:rect l="0" t="0" r="0" b="0"/>
              <a:pathLst>
                <a:path w="178986" h="167004">
                  <a:moveTo>
                    <a:pt x="178985" y="42114"/>
                  </a:moveTo>
                  <a:lnTo>
                    <a:pt x="119392" y="91612"/>
                  </a:lnTo>
                  <a:lnTo>
                    <a:pt x="70195" y="149954"/>
                  </a:lnTo>
                  <a:lnTo>
                    <a:pt x="56154" y="164522"/>
                  </a:lnTo>
                  <a:lnTo>
                    <a:pt x="47965" y="167003"/>
                  </a:lnTo>
                  <a:lnTo>
                    <a:pt x="29507" y="163521"/>
                  </a:lnTo>
                  <a:lnTo>
                    <a:pt x="23181" y="155807"/>
                  </a:lnTo>
                  <a:lnTo>
                    <a:pt x="16152" y="131639"/>
                  </a:lnTo>
                  <a:lnTo>
                    <a:pt x="10470" y="78039"/>
                  </a:lnTo>
                  <a:lnTo>
                    <a:pt x="2415" y="324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59088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769809" y="2611067"/>
              <a:ext cx="161673" cy="287989"/>
            </a:xfrm>
            <a:custGeom>
              <a:avLst/>
              <a:gdLst/>
              <a:ahLst/>
              <a:cxnLst/>
              <a:rect l="0" t="0" r="0" b="0"/>
              <a:pathLst>
                <a:path w="161673" h="287989">
                  <a:moveTo>
                    <a:pt x="10336" y="0"/>
                  </a:moveTo>
                  <a:lnTo>
                    <a:pt x="4747" y="62093"/>
                  </a:lnTo>
                  <a:lnTo>
                    <a:pt x="783" y="113477"/>
                  </a:lnTo>
                  <a:lnTo>
                    <a:pt x="0" y="168688"/>
                  </a:lnTo>
                  <a:lnTo>
                    <a:pt x="5434" y="219065"/>
                  </a:lnTo>
                  <a:lnTo>
                    <a:pt x="20062" y="252081"/>
                  </a:lnTo>
                  <a:lnTo>
                    <a:pt x="35716" y="267234"/>
                  </a:lnTo>
                  <a:lnTo>
                    <a:pt x="74361" y="286494"/>
                  </a:lnTo>
                  <a:lnTo>
                    <a:pt x="94943" y="287988"/>
                  </a:lnTo>
                  <a:lnTo>
                    <a:pt x="114620" y="283582"/>
                  </a:lnTo>
                  <a:lnTo>
                    <a:pt x="131164" y="273825"/>
                  </a:lnTo>
                  <a:lnTo>
                    <a:pt x="143196" y="258571"/>
                  </a:lnTo>
                  <a:lnTo>
                    <a:pt x="160452" y="220182"/>
                  </a:lnTo>
                  <a:lnTo>
                    <a:pt x="161672" y="199634"/>
                  </a:lnTo>
                  <a:lnTo>
                    <a:pt x="157145" y="178803"/>
                  </a:lnTo>
                  <a:lnTo>
                    <a:pt x="147334" y="157847"/>
                  </a:lnTo>
                  <a:lnTo>
                    <a:pt x="132055" y="143074"/>
                  </a:lnTo>
                  <a:lnTo>
                    <a:pt x="123068" y="137497"/>
                  </a:lnTo>
                  <a:lnTo>
                    <a:pt x="103723" y="134419"/>
                  </a:lnTo>
                  <a:lnTo>
                    <a:pt x="83427" y="138121"/>
                  </a:lnTo>
                  <a:lnTo>
                    <a:pt x="62707" y="147565"/>
                  </a:lnTo>
                  <a:lnTo>
                    <a:pt x="48040" y="162680"/>
                  </a:lnTo>
                  <a:lnTo>
                    <a:pt x="38792" y="179927"/>
                  </a:lnTo>
                  <a:lnTo>
                    <a:pt x="3139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43357" y="2495253"/>
              <a:ext cx="115815" cy="242157"/>
            </a:xfrm>
            <a:custGeom>
              <a:avLst/>
              <a:gdLst/>
              <a:ahLst/>
              <a:cxnLst/>
              <a:rect l="0" t="0" r="0" b="0"/>
              <a:pathLst>
                <a:path w="115815" h="242157">
                  <a:moveTo>
                    <a:pt x="0" y="0"/>
                  </a:moveTo>
                  <a:lnTo>
                    <a:pt x="5590" y="58617"/>
                  </a:lnTo>
                  <a:lnTo>
                    <a:pt x="20244" y="93407"/>
                  </a:lnTo>
                  <a:lnTo>
                    <a:pt x="54310" y="154334"/>
                  </a:lnTo>
                  <a:lnTo>
                    <a:pt x="78232" y="198162"/>
                  </a:lnTo>
                  <a:lnTo>
                    <a:pt x="115814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06487" y="2590010"/>
              <a:ext cx="178985" cy="169331"/>
            </a:xfrm>
            <a:custGeom>
              <a:avLst/>
              <a:gdLst/>
              <a:ahLst/>
              <a:cxnLst/>
              <a:rect l="0" t="0" r="0" b="0"/>
              <a:pathLst>
                <a:path w="178985" h="169331">
                  <a:moveTo>
                    <a:pt x="178984" y="31585"/>
                  </a:moveTo>
                  <a:lnTo>
                    <a:pt x="154938" y="41161"/>
                  </a:lnTo>
                  <a:lnTo>
                    <a:pt x="119391" y="70989"/>
                  </a:lnTo>
                  <a:lnTo>
                    <a:pt x="77215" y="127028"/>
                  </a:lnTo>
                  <a:lnTo>
                    <a:pt x="50564" y="152542"/>
                  </a:lnTo>
                  <a:lnTo>
                    <a:pt x="20441" y="169330"/>
                  </a:lnTo>
                  <a:lnTo>
                    <a:pt x="13627" y="167869"/>
                  </a:lnTo>
                  <a:lnTo>
                    <a:pt x="9085" y="162215"/>
                  </a:lnTo>
                  <a:lnTo>
                    <a:pt x="4037" y="142286"/>
                  </a:lnTo>
                  <a:lnTo>
                    <a:pt x="798" y="84951"/>
                  </a:lnTo>
                  <a:lnTo>
                    <a:pt x="157" y="282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77869" y="2358383"/>
              <a:ext cx="71503" cy="105842"/>
            </a:xfrm>
            <a:custGeom>
              <a:avLst/>
              <a:gdLst/>
              <a:ahLst/>
              <a:cxnLst/>
              <a:rect l="0" t="0" r="0" b="0"/>
              <a:pathLst>
                <a:path w="71503" h="105842">
                  <a:moveTo>
                    <a:pt x="18131" y="0"/>
                  </a:moveTo>
                  <a:lnTo>
                    <a:pt x="6953" y="16768"/>
                  </a:lnTo>
                  <a:lnTo>
                    <a:pt x="0" y="49552"/>
                  </a:lnTo>
                  <a:lnTo>
                    <a:pt x="3530" y="83312"/>
                  </a:lnTo>
                  <a:lnTo>
                    <a:pt x="8397" y="91806"/>
                  </a:lnTo>
                  <a:lnTo>
                    <a:pt x="23163" y="104364"/>
                  </a:lnTo>
                  <a:lnTo>
                    <a:pt x="30844" y="105841"/>
                  </a:lnTo>
                  <a:lnTo>
                    <a:pt x="38305" y="104486"/>
                  </a:lnTo>
                  <a:lnTo>
                    <a:pt x="45618" y="101243"/>
                  </a:lnTo>
                  <a:lnTo>
                    <a:pt x="67089" y="79911"/>
                  </a:lnTo>
                  <a:lnTo>
                    <a:pt x="70657" y="70821"/>
                  </a:lnTo>
                  <a:lnTo>
                    <a:pt x="71502" y="51363"/>
                  </a:lnTo>
                  <a:lnTo>
                    <a:pt x="64858" y="34137"/>
                  </a:lnTo>
                  <a:lnTo>
                    <a:pt x="391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3" name="Freeform 82"/>
          <p:cNvSpPr/>
          <p:nvPr/>
        </p:nvSpPr>
        <p:spPr>
          <a:xfrm>
            <a:off x="5196952" y="1705616"/>
            <a:ext cx="47742" cy="74027"/>
          </a:xfrm>
          <a:custGeom>
            <a:avLst/>
            <a:gdLst/>
            <a:ahLst/>
            <a:cxnLst/>
            <a:rect l="0" t="0" r="0" b="0"/>
            <a:pathLst>
              <a:path w="47742" h="74027">
                <a:moveTo>
                  <a:pt x="14654" y="0"/>
                </a:moveTo>
                <a:lnTo>
                  <a:pt x="0" y="43963"/>
                </a:lnTo>
                <a:lnTo>
                  <a:pt x="205" y="52705"/>
                </a:lnTo>
                <a:lnTo>
                  <a:pt x="6673" y="68658"/>
                </a:lnTo>
                <a:lnTo>
                  <a:pt x="12842" y="72678"/>
                </a:lnTo>
                <a:lnTo>
                  <a:pt x="29057" y="74026"/>
                </a:lnTo>
                <a:lnTo>
                  <a:pt x="35954" y="70407"/>
                </a:lnTo>
                <a:lnTo>
                  <a:pt x="46737" y="57029"/>
                </a:lnTo>
                <a:lnTo>
                  <a:pt x="47741" y="49717"/>
                </a:lnTo>
                <a:lnTo>
                  <a:pt x="42618" y="35355"/>
                </a:lnTo>
                <a:lnTo>
                  <a:pt x="39145" y="31759"/>
                </a:lnTo>
                <a:lnTo>
                  <a:pt x="35661" y="30531"/>
                </a:lnTo>
                <a:lnTo>
                  <a:pt x="25182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oup 101"/>
          <p:cNvGrpSpPr/>
          <p:nvPr/>
        </p:nvGrpSpPr>
        <p:grpSpPr>
          <a:xfrm>
            <a:off x="73699" y="3390252"/>
            <a:ext cx="1677374" cy="863262"/>
            <a:chOff x="73699" y="3390252"/>
            <a:chExt cx="1677374" cy="863262"/>
          </a:xfrm>
        </p:grpSpPr>
        <p:sp>
          <p:nvSpPr>
            <p:cNvPr id="84" name="Freeform 83"/>
            <p:cNvSpPr/>
            <p:nvPr/>
          </p:nvSpPr>
          <p:spPr>
            <a:xfrm>
              <a:off x="136870" y="3442818"/>
              <a:ext cx="73700" cy="326385"/>
            </a:xfrm>
            <a:custGeom>
              <a:avLst/>
              <a:gdLst/>
              <a:ahLst/>
              <a:cxnLst/>
              <a:rect l="0" t="0" r="0" b="0"/>
              <a:pathLst>
                <a:path w="73700" h="326385">
                  <a:moveTo>
                    <a:pt x="0" y="0"/>
                  </a:moveTo>
                  <a:lnTo>
                    <a:pt x="16768" y="11179"/>
                  </a:lnTo>
                  <a:lnTo>
                    <a:pt x="28119" y="26026"/>
                  </a:lnTo>
                  <a:lnTo>
                    <a:pt x="32784" y="34898"/>
                  </a:lnTo>
                  <a:lnTo>
                    <a:pt x="41441" y="91165"/>
                  </a:lnTo>
                  <a:lnTo>
                    <a:pt x="53203" y="152366"/>
                  </a:lnTo>
                  <a:lnTo>
                    <a:pt x="61202" y="210122"/>
                  </a:lnTo>
                  <a:lnTo>
                    <a:pt x="62588" y="260610"/>
                  </a:lnTo>
                  <a:lnTo>
                    <a:pt x="71427" y="315296"/>
                  </a:lnTo>
                  <a:lnTo>
                    <a:pt x="7369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6537" y="3390252"/>
              <a:ext cx="216734" cy="319330"/>
            </a:xfrm>
            <a:custGeom>
              <a:avLst/>
              <a:gdLst/>
              <a:ahLst/>
              <a:cxnLst/>
              <a:rect l="0" t="0" r="0" b="0"/>
              <a:pathLst>
                <a:path w="216734" h="319330">
                  <a:moveTo>
                    <a:pt x="195131" y="31509"/>
                  </a:moveTo>
                  <a:lnTo>
                    <a:pt x="171084" y="49490"/>
                  </a:lnTo>
                  <a:lnTo>
                    <a:pt x="135538" y="95662"/>
                  </a:lnTo>
                  <a:lnTo>
                    <a:pt x="127701" y="119293"/>
                  </a:lnTo>
                  <a:lnTo>
                    <a:pt x="117081" y="172592"/>
                  </a:lnTo>
                  <a:lnTo>
                    <a:pt x="113293" y="235416"/>
                  </a:lnTo>
                  <a:lnTo>
                    <a:pt x="120840" y="278579"/>
                  </a:lnTo>
                  <a:lnTo>
                    <a:pt x="131307" y="302755"/>
                  </a:lnTo>
                  <a:lnTo>
                    <a:pt x="139713" y="310606"/>
                  </a:lnTo>
                  <a:lnTo>
                    <a:pt x="161532" y="319329"/>
                  </a:lnTo>
                  <a:lnTo>
                    <a:pt x="171562" y="318146"/>
                  </a:lnTo>
                  <a:lnTo>
                    <a:pt x="188945" y="307472"/>
                  </a:lnTo>
                  <a:lnTo>
                    <a:pt x="211886" y="281732"/>
                  </a:lnTo>
                  <a:lnTo>
                    <a:pt x="215659" y="272024"/>
                  </a:lnTo>
                  <a:lnTo>
                    <a:pt x="216733" y="251879"/>
                  </a:lnTo>
                  <a:lnTo>
                    <a:pt x="210760" y="220806"/>
                  </a:lnTo>
                  <a:lnTo>
                    <a:pt x="189856" y="180035"/>
                  </a:lnTo>
                  <a:lnTo>
                    <a:pt x="167702" y="155716"/>
                  </a:lnTo>
                  <a:lnTo>
                    <a:pt x="111681" y="119428"/>
                  </a:lnTo>
                  <a:lnTo>
                    <a:pt x="50030" y="92509"/>
                  </a:lnTo>
                  <a:lnTo>
                    <a:pt x="11661" y="66175"/>
                  </a:lnTo>
                  <a:lnTo>
                    <a:pt x="2455" y="46137"/>
                  </a:lnTo>
                  <a:lnTo>
                    <a:pt x="0" y="34242"/>
                  </a:lnTo>
                  <a:lnTo>
                    <a:pt x="1872" y="23972"/>
                  </a:lnTo>
                  <a:lnTo>
                    <a:pt x="13312" y="6323"/>
                  </a:lnTo>
                  <a:lnTo>
                    <a:pt x="21276" y="1850"/>
                  </a:lnTo>
                  <a:lnTo>
                    <a:pt x="39483" y="0"/>
                  </a:lnTo>
                  <a:lnTo>
                    <a:pt x="69464" y="5536"/>
                  </a:lnTo>
                  <a:lnTo>
                    <a:pt x="87027" y="17626"/>
                  </a:lnTo>
                  <a:lnTo>
                    <a:pt x="110903" y="420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6424" y="36323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8538" y="3425989"/>
              <a:ext cx="189514" cy="261400"/>
            </a:xfrm>
            <a:custGeom>
              <a:avLst/>
              <a:gdLst/>
              <a:ahLst/>
              <a:cxnLst/>
              <a:rect l="0" t="0" r="0" b="0"/>
              <a:pathLst>
                <a:path w="189514" h="261400">
                  <a:moveTo>
                    <a:pt x="0" y="48415"/>
                  </a:moveTo>
                  <a:lnTo>
                    <a:pt x="5590" y="31647"/>
                  </a:lnTo>
                  <a:lnTo>
                    <a:pt x="17692" y="17176"/>
                  </a:lnTo>
                  <a:lnTo>
                    <a:pt x="25833" y="10041"/>
                  </a:lnTo>
                  <a:lnTo>
                    <a:pt x="47356" y="2114"/>
                  </a:lnTo>
                  <a:lnTo>
                    <a:pt x="59647" y="0"/>
                  </a:lnTo>
                  <a:lnTo>
                    <a:pt x="82662" y="3890"/>
                  </a:lnTo>
                  <a:lnTo>
                    <a:pt x="112230" y="19235"/>
                  </a:lnTo>
                  <a:lnTo>
                    <a:pt x="135809" y="41719"/>
                  </a:lnTo>
                  <a:lnTo>
                    <a:pt x="143182" y="50970"/>
                  </a:lnTo>
                  <a:lnTo>
                    <a:pt x="151374" y="76846"/>
                  </a:lnTo>
                  <a:lnTo>
                    <a:pt x="156633" y="135529"/>
                  </a:lnTo>
                  <a:lnTo>
                    <a:pt x="146305" y="194808"/>
                  </a:lnTo>
                  <a:lnTo>
                    <a:pt x="127556" y="237729"/>
                  </a:lnTo>
                  <a:lnTo>
                    <a:pt x="108554" y="252657"/>
                  </a:lnTo>
                  <a:lnTo>
                    <a:pt x="96936" y="258276"/>
                  </a:lnTo>
                  <a:lnTo>
                    <a:pt x="74669" y="261399"/>
                  </a:lnTo>
                  <a:lnTo>
                    <a:pt x="63817" y="260594"/>
                  </a:lnTo>
                  <a:lnTo>
                    <a:pt x="55413" y="256549"/>
                  </a:lnTo>
                  <a:lnTo>
                    <a:pt x="42956" y="242694"/>
                  </a:lnTo>
                  <a:lnTo>
                    <a:pt x="29366" y="215163"/>
                  </a:lnTo>
                  <a:lnTo>
                    <a:pt x="28936" y="206374"/>
                  </a:lnTo>
                  <a:lnTo>
                    <a:pt x="34697" y="190368"/>
                  </a:lnTo>
                  <a:lnTo>
                    <a:pt x="41849" y="185164"/>
                  </a:lnTo>
                  <a:lnTo>
                    <a:pt x="62274" y="179382"/>
                  </a:lnTo>
                  <a:lnTo>
                    <a:pt x="94491" y="181717"/>
                  </a:lnTo>
                  <a:lnTo>
                    <a:pt x="157905" y="199626"/>
                  </a:lnTo>
                  <a:lnTo>
                    <a:pt x="189513" y="21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699" y="3790259"/>
              <a:ext cx="726467" cy="84229"/>
            </a:xfrm>
            <a:custGeom>
              <a:avLst/>
              <a:gdLst/>
              <a:ahLst/>
              <a:cxnLst/>
              <a:rect l="0" t="0" r="0" b="0"/>
              <a:pathLst>
                <a:path w="726467" h="84229">
                  <a:moveTo>
                    <a:pt x="726466" y="0"/>
                  </a:moveTo>
                  <a:lnTo>
                    <a:pt x="698910" y="7235"/>
                  </a:lnTo>
                  <a:lnTo>
                    <a:pt x="639568" y="12998"/>
                  </a:lnTo>
                  <a:lnTo>
                    <a:pt x="577110" y="19465"/>
                  </a:lnTo>
                  <a:lnTo>
                    <a:pt x="524608" y="27978"/>
                  </a:lnTo>
                  <a:lnTo>
                    <a:pt x="473634" y="31686"/>
                  </a:lnTo>
                  <a:lnTo>
                    <a:pt x="413832" y="42827"/>
                  </a:lnTo>
                  <a:lnTo>
                    <a:pt x="362043" y="49734"/>
                  </a:lnTo>
                  <a:lnTo>
                    <a:pt x="310823" y="54900"/>
                  </a:lnTo>
                  <a:lnTo>
                    <a:pt x="257432" y="60720"/>
                  </a:lnTo>
                  <a:lnTo>
                    <a:pt x="203059" y="68276"/>
                  </a:lnTo>
                  <a:lnTo>
                    <a:pt x="152582" y="72092"/>
                  </a:lnTo>
                  <a:lnTo>
                    <a:pt x="110318" y="72985"/>
                  </a:lnTo>
                  <a:lnTo>
                    <a:pt x="49844" y="7660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96261" y="3979772"/>
              <a:ext cx="40651" cy="273742"/>
            </a:xfrm>
            <a:custGeom>
              <a:avLst/>
              <a:gdLst/>
              <a:ahLst/>
              <a:cxnLst/>
              <a:rect l="0" t="0" r="0" b="0"/>
              <a:pathLst>
                <a:path w="40651" h="273742">
                  <a:moveTo>
                    <a:pt x="9065" y="0"/>
                  </a:moveTo>
                  <a:lnTo>
                    <a:pt x="0" y="58616"/>
                  </a:lnTo>
                  <a:lnTo>
                    <a:pt x="7231" y="111621"/>
                  </a:lnTo>
                  <a:lnTo>
                    <a:pt x="23324" y="173493"/>
                  </a:lnTo>
                  <a:lnTo>
                    <a:pt x="36015" y="227249"/>
                  </a:lnTo>
                  <a:lnTo>
                    <a:pt x="4065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2178" y="3979772"/>
              <a:ext cx="172620" cy="160930"/>
            </a:xfrm>
            <a:custGeom>
              <a:avLst/>
              <a:gdLst/>
              <a:ahLst/>
              <a:cxnLst/>
              <a:rect l="0" t="0" r="0" b="0"/>
              <a:pathLst>
                <a:path w="172620" h="160930">
                  <a:moveTo>
                    <a:pt x="172619" y="105285"/>
                  </a:moveTo>
                  <a:lnTo>
                    <a:pt x="150263" y="105285"/>
                  </a:lnTo>
                  <a:lnTo>
                    <a:pt x="119592" y="116463"/>
                  </a:lnTo>
                  <a:lnTo>
                    <a:pt x="58950" y="144827"/>
                  </a:lnTo>
                  <a:lnTo>
                    <a:pt x="15116" y="160929"/>
                  </a:lnTo>
                  <a:lnTo>
                    <a:pt x="7955" y="158758"/>
                  </a:lnTo>
                  <a:lnTo>
                    <a:pt x="3182" y="152632"/>
                  </a:lnTo>
                  <a:lnTo>
                    <a:pt x="0" y="143869"/>
                  </a:lnTo>
                  <a:lnTo>
                    <a:pt x="2806" y="82838"/>
                  </a:lnTo>
                  <a:lnTo>
                    <a:pt x="9485" y="33391"/>
                  </a:lnTo>
                  <a:lnTo>
                    <a:pt x="252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8497" y="4011357"/>
              <a:ext cx="129486" cy="200043"/>
            </a:xfrm>
            <a:custGeom>
              <a:avLst/>
              <a:gdLst/>
              <a:ahLst/>
              <a:cxnLst/>
              <a:rect l="0" t="0" r="0" b="0"/>
              <a:pathLst>
                <a:path w="129486" h="200043">
                  <a:moveTo>
                    <a:pt x="0" y="0"/>
                  </a:moveTo>
                  <a:lnTo>
                    <a:pt x="37478" y="8334"/>
                  </a:lnTo>
                  <a:lnTo>
                    <a:pt x="72326" y="6759"/>
                  </a:lnTo>
                  <a:lnTo>
                    <a:pt x="121131" y="1336"/>
                  </a:lnTo>
                  <a:lnTo>
                    <a:pt x="127547" y="4400"/>
                  </a:lnTo>
                  <a:lnTo>
                    <a:pt x="129485" y="9952"/>
                  </a:lnTo>
                  <a:lnTo>
                    <a:pt x="128437" y="17163"/>
                  </a:lnTo>
                  <a:lnTo>
                    <a:pt x="121034" y="31415"/>
                  </a:lnTo>
                  <a:lnTo>
                    <a:pt x="83762" y="85137"/>
                  </a:lnTo>
                  <a:lnTo>
                    <a:pt x="42073" y="13914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8010" y="4190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1181" y="4011357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11178" y="11179"/>
                  </a:lnTo>
                  <a:lnTo>
                    <a:pt x="23719" y="46076"/>
                  </a:lnTo>
                  <a:lnTo>
                    <a:pt x="29255" y="93461"/>
                  </a:lnTo>
                  <a:lnTo>
                    <a:pt x="30895" y="144546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89678" y="374814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1872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89678" y="3826783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90"/>
                  </a:moveTo>
                  <a:lnTo>
                    <a:pt x="88518" y="0"/>
                  </a:lnTo>
                  <a:lnTo>
                    <a:pt x="55734" y="211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16062" y="3422618"/>
              <a:ext cx="200042" cy="209714"/>
            </a:xfrm>
            <a:custGeom>
              <a:avLst/>
              <a:gdLst/>
              <a:ahLst/>
              <a:cxnLst/>
              <a:rect l="0" t="0" r="0" b="0"/>
              <a:pathLst>
                <a:path w="200042" h="209714">
                  <a:moveTo>
                    <a:pt x="0" y="209713"/>
                  </a:moveTo>
                  <a:lnTo>
                    <a:pt x="0" y="160783"/>
                  </a:lnTo>
                  <a:lnTo>
                    <a:pt x="5589" y="101652"/>
                  </a:lnTo>
                  <a:lnTo>
                    <a:pt x="17958" y="46081"/>
                  </a:lnTo>
                  <a:lnTo>
                    <a:pt x="24749" y="22344"/>
                  </a:lnTo>
                  <a:lnTo>
                    <a:pt x="30537" y="13441"/>
                  </a:lnTo>
                  <a:lnTo>
                    <a:pt x="46327" y="428"/>
                  </a:lnTo>
                  <a:lnTo>
                    <a:pt x="54282" y="0"/>
                  </a:lnTo>
                  <a:lnTo>
                    <a:pt x="61924" y="3224"/>
                  </a:lnTo>
                  <a:lnTo>
                    <a:pt x="83858" y="24529"/>
                  </a:lnTo>
                  <a:lnTo>
                    <a:pt x="102056" y="53069"/>
                  </a:lnTo>
                  <a:lnTo>
                    <a:pt x="129178" y="111950"/>
                  </a:lnTo>
                  <a:lnTo>
                    <a:pt x="175641" y="172979"/>
                  </a:lnTo>
                  <a:lnTo>
                    <a:pt x="200041" y="1991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410818" y="3432290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126342" y="0"/>
                  </a:moveTo>
                  <a:lnTo>
                    <a:pt x="109575" y="5589"/>
                  </a:lnTo>
                  <a:lnTo>
                    <a:pt x="98223" y="17692"/>
                  </a:lnTo>
                  <a:lnTo>
                    <a:pt x="62551" y="74328"/>
                  </a:lnTo>
                  <a:lnTo>
                    <a:pt x="29164" y="13366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31834" y="3706031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0"/>
                  </a:moveTo>
                  <a:lnTo>
                    <a:pt x="339338" y="6066"/>
                  </a:lnTo>
                  <a:lnTo>
                    <a:pt x="279000" y="6619"/>
                  </a:lnTo>
                  <a:lnTo>
                    <a:pt x="217024" y="18162"/>
                  </a:lnTo>
                  <a:lnTo>
                    <a:pt x="158509" y="28587"/>
                  </a:lnTo>
                  <a:lnTo>
                    <a:pt x="101890" y="36582"/>
                  </a:lnTo>
                  <a:lnTo>
                    <a:pt x="46816" y="410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242362" y="3871714"/>
              <a:ext cx="129227" cy="247856"/>
            </a:xfrm>
            <a:custGeom>
              <a:avLst/>
              <a:gdLst/>
              <a:ahLst/>
              <a:cxnLst/>
              <a:rect l="0" t="0" r="0" b="0"/>
              <a:pathLst>
                <a:path w="129227" h="247856">
                  <a:moveTo>
                    <a:pt x="31586" y="13301"/>
                  </a:moveTo>
                  <a:lnTo>
                    <a:pt x="42764" y="2123"/>
                  </a:lnTo>
                  <a:lnTo>
                    <a:pt x="49567" y="0"/>
                  </a:lnTo>
                  <a:lnTo>
                    <a:pt x="66483" y="760"/>
                  </a:lnTo>
                  <a:lnTo>
                    <a:pt x="95738" y="13355"/>
                  </a:lnTo>
                  <a:lnTo>
                    <a:pt x="102430" y="21526"/>
                  </a:lnTo>
                  <a:lnTo>
                    <a:pt x="109865" y="43083"/>
                  </a:lnTo>
                  <a:lnTo>
                    <a:pt x="106931" y="65142"/>
                  </a:lnTo>
                  <a:lnTo>
                    <a:pt x="96658" y="85475"/>
                  </a:lnTo>
                  <a:lnTo>
                    <a:pt x="80394" y="102310"/>
                  </a:lnTo>
                  <a:lnTo>
                    <a:pt x="78163" y="108905"/>
                  </a:lnTo>
                  <a:lnTo>
                    <a:pt x="80184" y="114472"/>
                  </a:lnTo>
                  <a:lnTo>
                    <a:pt x="121597" y="153855"/>
                  </a:lnTo>
                  <a:lnTo>
                    <a:pt x="126688" y="163155"/>
                  </a:lnTo>
                  <a:lnTo>
                    <a:pt x="129226" y="185968"/>
                  </a:lnTo>
                  <a:lnTo>
                    <a:pt x="128264" y="198602"/>
                  </a:lnTo>
                  <a:lnTo>
                    <a:pt x="117838" y="218880"/>
                  </a:lnTo>
                  <a:lnTo>
                    <a:pt x="101506" y="234521"/>
                  </a:lnTo>
                  <a:lnTo>
                    <a:pt x="82548" y="245372"/>
                  </a:lnTo>
                  <a:lnTo>
                    <a:pt x="62425" y="247855"/>
                  </a:lnTo>
                  <a:lnTo>
                    <a:pt x="0" y="234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21347" y="3874487"/>
              <a:ext cx="133457" cy="260168"/>
            </a:xfrm>
            <a:custGeom>
              <a:avLst/>
              <a:gdLst/>
              <a:ahLst/>
              <a:cxnLst/>
              <a:rect l="0" t="0" r="0" b="0"/>
              <a:pathLst>
                <a:path w="133457" h="260168">
                  <a:moveTo>
                    <a:pt x="63171" y="0"/>
                  </a:moveTo>
                  <a:lnTo>
                    <a:pt x="47530" y="17980"/>
                  </a:lnTo>
                  <a:lnTo>
                    <a:pt x="24734" y="74354"/>
                  </a:lnTo>
                  <a:lnTo>
                    <a:pt x="7041" y="126428"/>
                  </a:lnTo>
                  <a:lnTo>
                    <a:pt x="1391" y="176878"/>
                  </a:lnTo>
                  <a:lnTo>
                    <a:pt x="2752" y="215665"/>
                  </a:lnTo>
                  <a:lnTo>
                    <a:pt x="11361" y="234671"/>
                  </a:lnTo>
                  <a:lnTo>
                    <a:pt x="26106" y="247798"/>
                  </a:lnTo>
                  <a:lnTo>
                    <a:pt x="45528" y="256362"/>
                  </a:lnTo>
                  <a:lnTo>
                    <a:pt x="69757" y="260167"/>
                  </a:lnTo>
                  <a:lnTo>
                    <a:pt x="93004" y="255620"/>
                  </a:lnTo>
                  <a:lnTo>
                    <a:pt x="104117" y="251132"/>
                  </a:lnTo>
                  <a:lnTo>
                    <a:pt x="119584" y="236786"/>
                  </a:lnTo>
                  <a:lnTo>
                    <a:pt x="125346" y="228047"/>
                  </a:lnTo>
                  <a:lnTo>
                    <a:pt x="133456" y="193391"/>
                  </a:lnTo>
                  <a:lnTo>
                    <a:pt x="129113" y="173299"/>
                  </a:lnTo>
                  <a:lnTo>
                    <a:pt x="124680" y="164666"/>
                  </a:lnTo>
                  <a:lnTo>
                    <a:pt x="110395" y="151954"/>
                  </a:lnTo>
                  <a:lnTo>
                    <a:pt x="101673" y="146926"/>
                  </a:lnTo>
                  <a:lnTo>
                    <a:pt x="92348" y="145914"/>
                  </a:lnTo>
                  <a:lnTo>
                    <a:pt x="32544" y="16497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49788" y="3885015"/>
              <a:ext cx="201285" cy="266248"/>
            </a:xfrm>
            <a:custGeom>
              <a:avLst/>
              <a:gdLst/>
              <a:ahLst/>
              <a:cxnLst/>
              <a:rect l="0" t="0" r="0" b="0"/>
              <a:pathLst>
                <a:path w="201285" h="266248">
                  <a:moveTo>
                    <a:pt x="124243" y="0"/>
                  </a:moveTo>
                  <a:lnTo>
                    <a:pt x="71538" y="19128"/>
                  </a:lnTo>
                  <a:lnTo>
                    <a:pt x="55585" y="30339"/>
                  </a:lnTo>
                  <a:lnTo>
                    <a:pt x="43815" y="46240"/>
                  </a:lnTo>
                  <a:lnTo>
                    <a:pt x="19292" y="105648"/>
                  </a:lnTo>
                  <a:lnTo>
                    <a:pt x="2624" y="159145"/>
                  </a:lnTo>
                  <a:lnTo>
                    <a:pt x="0" y="184595"/>
                  </a:lnTo>
                  <a:lnTo>
                    <a:pt x="5073" y="208384"/>
                  </a:lnTo>
                  <a:lnTo>
                    <a:pt x="21083" y="238389"/>
                  </a:lnTo>
                  <a:lnTo>
                    <a:pt x="35110" y="253350"/>
                  </a:lnTo>
                  <a:lnTo>
                    <a:pt x="53043" y="263898"/>
                  </a:lnTo>
                  <a:lnTo>
                    <a:pt x="72711" y="266247"/>
                  </a:lnTo>
                  <a:lnTo>
                    <a:pt x="113934" y="258223"/>
                  </a:lnTo>
                  <a:lnTo>
                    <a:pt x="139775" y="243147"/>
                  </a:lnTo>
                  <a:lnTo>
                    <a:pt x="176620" y="207119"/>
                  </a:lnTo>
                  <a:lnTo>
                    <a:pt x="194744" y="177962"/>
                  </a:lnTo>
                  <a:lnTo>
                    <a:pt x="199319" y="167774"/>
                  </a:lnTo>
                  <a:lnTo>
                    <a:pt x="201284" y="147096"/>
                  </a:lnTo>
                  <a:lnTo>
                    <a:pt x="193013" y="105225"/>
                  </a:lnTo>
                  <a:lnTo>
                    <a:pt x="177894" y="79271"/>
                  </a:lnTo>
                  <a:lnTo>
                    <a:pt x="162126" y="67207"/>
                  </a:lnTo>
                  <a:lnTo>
                    <a:pt x="144589" y="59115"/>
                  </a:lnTo>
                  <a:lnTo>
                    <a:pt x="113714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24432" y="4769409"/>
            <a:ext cx="933782" cy="494840"/>
            <a:chOff x="424432" y="4769409"/>
            <a:chExt cx="933782" cy="494840"/>
          </a:xfrm>
        </p:grpSpPr>
        <p:sp>
          <p:nvSpPr>
            <p:cNvPr id="103" name="Freeform 102"/>
            <p:cNvSpPr/>
            <p:nvPr/>
          </p:nvSpPr>
          <p:spPr>
            <a:xfrm>
              <a:off x="424432" y="4895751"/>
              <a:ext cx="38822" cy="368498"/>
            </a:xfrm>
            <a:custGeom>
              <a:avLst/>
              <a:gdLst/>
              <a:ahLst/>
              <a:cxnLst/>
              <a:rect l="0" t="0" r="0" b="0"/>
              <a:pathLst>
                <a:path w="38822" h="368498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15378" y="201858"/>
                  </a:lnTo>
                  <a:lnTo>
                    <a:pt x="23946" y="255172"/>
                  </a:lnTo>
                  <a:lnTo>
                    <a:pt x="28175" y="306193"/>
                  </a:lnTo>
                  <a:lnTo>
                    <a:pt x="3882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94839" y="4849631"/>
              <a:ext cx="231917" cy="302114"/>
            </a:xfrm>
            <a:custGeom>
              <a:avLst/>
              <a:gdLst/>
              <a:ahLst/>
              <a:cxnLst/>
              <a:rect l="0" t="0" r="0" b="0"/>
              <a:pathLst>
                <a:path w="231917" h="302114">
                  <a:moveTo>
                    <a:pt x="0" y="67177"/>
                  </a:moveTo>
                  <a:lnTo>
                    <a:pt x="9575" y="43131"/>
                  </a:lnTo>
                  <a:lnTo>
                    <a:pt x="20243" y="28804"/>
                  </a:lnTo>
                  <a:lnTo>
                    <a:pt x="44992" y="13173"/>
                  </a:lnTo>
                  <a:lnTo>
                    <a:pt x="74552" y="1133"/>
                  </a:lnTo>
                  <a:lnTo>
                    <a:pt x="95135" y="0"/>
                  </a:lnTo>
                  <a:lnTo>
                    <a:pt x="114812" y="4565"/>
                  </a:lnTo>
                  <a:lnTo>
                    <a:pt x="146508" y="26560"/>
                  </a:lnTo>
                  <a:lnTo>
                    <a:pt x="153824" y="33080"/>
                  </a:lnTo>
                  <a:lnTo>
                    <a:pt x="157531" y="40936"/>
                  </a:lnTo>
                  <a:lnTo>
                    <a:pt x="158531" y="59024"/>
                  </a:lnTo>
                  <a:lnTo>
                    <a:pt x="152517" y="94527"/>
                  </a:lnTo>
                  <a:lnTo>
                    <a:pt x="137737" y="123504"/>
                  </a:lnTo>
                  <a:lnTo>
                    <a:pt x="112951" y="146907"/>
                  </a:lnTo>
                  <a:lnTo>
                    <a:pt x="103376" y="150746"/>
                  </a:lnTo>
                  <a:lnTo>
                    <a:pt x="83380" y="151892"/>
                  </a:lnTo>
                  <a:lnTo>
                    <a:pt x="80153" y="150560"/>
                  </a:lnTo>
                  <a:lnTo>
                    <a:pt x="81511" y="148502"/>
                  </a:lnTo>
                  <a:lnTo>
                    <a:pt x="85926" y="145960"/>
                  </a:lnTo>
                  <a:lnTo>
                    <a:pt x="114497" y="147972"/>
                  </a:lnTo>
                  <a:lnTo>
                    <a:pt x="156497" y="160302"/>
                  </a:lnTo>
                  <a:lnTo>
                    <a:pt x="218614" y="204363"/>
                  </a:lnTo>
                  <a:lnTo>
                    <a:pt x="226461" y="211277"/>
                  </a:lnTo>
                  <a:lnTo>
                    <a:pt x="230523" y="219396"/>
                  </a:lnTo>
                  <a:lnTo>
                    <a:pt x="231916" y="237775"/>
                  </a:lnTo>
                  <a:lnTo>
                    <a:pt x="225516" y="254522"/>
                  </a:lnTo>
                  <a:lnTo>
                    <a:pt x="202344" y="284338"/>
                  </a:lnTo>
                  <a:lnTo>
                    <a:pt x="176547" y="300106"/>
                  </a:lnTo>
                  <a:lnTo>
                    <a:pt x="156844" y="302113"/>
                  </a:lnTo>
                  <a:lnTo>
                    <a:pt x="100900" y="290761"/>
                  </a:lnTo>
                  <a:lnTo>
                    <a:pt x="84228" y="2882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4038" y="4847417"/>
              <a:ext cx="171413" cy="290490"/>
            </a:xfrm>
            <a:custGeom>
              <a:avLst/>
              <a:gdLst/>
              <a:ahLst/>
              <a:cxnLst/>
              <a:rect l="0" t="0" r="0" b="0"/>
              <a:pathLst>
                <a:path w="171413" h="290490">
                  <a:moveTo>
                    <a:pt x="160884" y="79919"/>
                  </a:moveTo>
                  <a:lnTo>
                    <a:pt x="160884" y="57563"/>
                  </a:lnTo>
                  <a:lnTo>
                    <a:pt x="154645" y="40347"/>
                  </a:lnTo>
                  <a:lnTo>
                    <a:pt x="142903" y="24897"/>
                  </a:lnTo>
                  <a:lnTo>
                    <a:pt x="125986" y="10231"/>
                  </a:lnTo>
                  <a:lnTo>
                    <a:pt x="103650" y="2154"/>
                  </a:lnTo>
                  <a:lnTo>
                    <a:pt x="91142" y="0"/>
                  </a:lnTo>
                  <a:lnTo>
                    <a:pt x="67886" y="3845"/>
                  </a:lnTo>
                  <a:lnTo>
                    <a:pt x="38183" y="19165"/>
                  </a:lnTo>
                  <a:lnTo>
                    <a:pt x="23292" y="33030"/>
                  </a:lnTo>
                  <a:lnTo>
                    <a:pt x="276" y="80677"/>
                  </a:lnTo>
                  <a:lnTo>
                    <a:pt x="0" y="90953"/>
                  </a:lnTo>
                  <a:lnTo>
                    <a:pt x="5932" y="111729"/>
                  </a:lnTo>
                  <a:lnTo>
                    <a:pt x="22425" y="137568"/>
                  </a:lnTo>
                  <a:lnTo>
                    <a:pt x="41635" y="146485"/>
                  </a:lnTo>
                  <a:lnTo>
                    <a:pt x="53309" y="148863"/>
                  </a:lnTo>
                  <a:lnTo>
                    <a:pt x="75638" y="145266"/>
                  </a:lnTo>
                  <a:lnTo>
                    <a:pt x="96091" y="134699"/>
                  </a:lnTo>
                  <a:lnTo>
                    <a:pt x="112980" y="118304"/>
                  </a:lnTo>
                  <a:lnTo>
                    <a:pt x="130052" y="89343"/>
                  </a:lnTo>
                  <a:lnTo>
                    <a:pt x="134480" y="86202"/>
                  </a:lnTo>
                  <a:lnTo>
                    <a:pt x="138602" y="87617"/>
                  </a:lnTo>
                  <a:lnTo>
                    <a:pt x="142520" y="92070"/>
                  </a:lnTo>
                  <a:lnTo>
                    <a:pt x="152443" y="153948"/>
                  </a:lnTo>
                  <a:lnTo>
                    <a:pt x="159216" y="209836"/>
                  </a:lnTo>
                  <a:lnTo>
                    <a:pt x="168997" y="265398"/>
                  </a:lnTo>
                  <a:lnTo>
                    <a:pt x="171412" y="290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000207" y="5074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105492" y="4843109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9065" y="58616"/>
                  </a:lnTo>
                  <a:lnTo>
                    <a:pt x="11409" y="111621"/>
                  </a:lnTo>
                  <a:lnTo>
                    <a:pt x="18804" y="163338"/>
                  </a:lnTo>
                  <a:lnTo>
                    <a:pt x="17270" y="212173"/>
                  </a:lnTo>
                  <a:lnTo>
                    <a:pt x="15645" y="263687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25262" y="4769409"/>
              <a:ext cx="132952" cy="140802"/>
            </a:xfrm>
            <a:custGeom>
              <a:avLst/>
              <a:gdLst/>
              <a:ahLst/>
              <a:cxnLst/>
              <a:rect l="0" t="0" r="0" b="0"/>
              <a:pathLst>
                <a:path w="132952" h="140802">
                  <a:moveTo>
                    <a:pt x="69743" y="10529"/>
                  </a:moveTo>
                  <a:lnTo>
                    <a:pt x="45696" y="20104"/>
                  </a:lnTo>
                  <a:lnTo>
                    <a:pt x="24273" y="38062"/>
                  </a:lnTo>
                  <a:lnTo>
                    <a:pt x="10150" y="55521"/>
                  </a:lnTo>
                  <a:lnTo>
                    <a:pt x="2313" y="78098"/>
                  </a:lnTo>
                  <a:lnTo>
                    <a:pt x="0" y="102561"/>
                  </a:lnTo>
                  <a:lnTo>
                    <a:pt x="2871" y="125131"/>
                  </a:lnTo>
                  <a:lnTo>
                    <a:pt x="8784" y="132554"/>
                  </a:lnTo>
                  <a:lnTo>
                    <a:pt x="27832" y="140801"/>
                  </a:lnTo>
                  <a:lnTo>
                    <a:pt x="64864" y="139855"/>
                  </a:lnTo>
                  <a:lnTo>
                    <a:pt x="99883" y="126577"/>
                  </a:lnTo>
                  <a:lnTo>
                    <a:pt x="126896" y="102235"/>
                  </a:lnTo>
                  <a:lnTo>
                    <a:pt x="131242" y="92723"/>
                  </a:lnTo>
                  <a:lnTo>
                    <a:pt x="132951" y="72796"/>
                  </a:lnTo>
                  <a:lnTo>
                    <a:pt x="127335" y="41846"/>
                  </a:lnTo>
                  <a:lnTo>
                    <a:pt x="112674" y="16038"/>
                  </a:lnTo>
                  <a:lnTo>
                    <a:pt x="100131" y="7128"/>
                  </a:lnTo>
                  <a:lnTo>
                    <a:pt x="802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3348062" y="3590217"/>
            <a:ext cx="781679" cy="1010737"/>
            <a:chOff x="3348062" y="3590217"/>
            <a:chExt cx="781679" cy="1010737"/>
          </a:xfrm>
        </p:grpSpPr>
        <p:sp>
          <p:nvSpPr>
            <p:cNvPr id="110" name="Freeform 109"/>
            <p:cNvSpPr/>
            <p:nvPr/>
          </p:nvSpPr>
          <p:spPr>
            <a:xfrm>
              <a:off x="3348062" y="4295626"/>
              <a:ext cx="115814" cy="305328"/>
            </a:xfrm>
            <a:custGeom>
              <a:avLst/>
              <a:gdLst/>
              <a:ahLst/>
              <a:cxnLst/>
              <a:rect l="0" t="0" r="0" b="0"/>
              <a:pathLst>
                <a:path w="115814" h="305328">
                  <a:moveTo>
                    <a:pt x="0" y="0"/>
                  </a:moveTo>
                  <a:lnTo>
                    <a:pt x="5589" y="62093"/>
                  </a:lnTo>
                  <a:lnTo>
                    <a:pt x="32784" y="118791"/>
                  </a:lnTo>
                  <a:lnTo>
                    <a:pt x="59898" y="172554"/>
                  </a:lnTo>
                  <a:lnTo>
                    <a:pt x="91668" y="230781"/>
                  </a:lnTo>
                  <a:lnTo>
                    <a:pt x="112422" y="288485"/>
                  </a:lnTo>
                  <a:lnTo>
                    <a:pt x="115813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00704" y="4134630"/>
              <a:ext cx="311071" cy="308397"/>
            </a:xfrm>
            <a:custGeom>
              <a:avLst/>
              <a:gdLst/>
              <a:ahLst/>
              <a:cxnLst/>
              <a:rect l="0" t="0" r="0" b="0"/>
              <a:pathLst>
                <a:path w="311071" h="308397">
                  <a:moveTo>
                    <a:pt x="0" y="97825"/>
                  </a:moveTo>
                  <a:lnTo>
                    <a:pt x="0" y="75469"/>
                  </a:lnTo>
                  <a:lnTo>
                    <a:pt x="6239" y="58253"/>
                  </a:lnTo>
                  <a:lnTo>
                    <a:pt x="29309" y="28138"/>
                  </a:lnTo>
                  <a:lnTo>
                    <a:pt x="55088" y="12317"/>
                  </a:lnTo>
                  <a:lnTo>
                    <a:pt x="84953" y="220"/>
                  </a:lnTo>
                  <a:lnTo>
                    <a:pt x="94070" y="0"/>
                  </a:lnTo>
                  <a:lnTo>
                    <a:pt x="110439" y="5995"/>
                  </a:lnTo>
                  <a:lnTo>
                    <a:pt x="122394" y="19577"/>
                  </a:lnTo>
                  <a:lnTo>
                    <a:pt x="130437" y="38482"/>
                  </a:lnTo>
                  <a:lnTo>
                    <a:pt x="133794" y="74263"/>
                  </a:lnTo>
                  <a:lnTo>
                    <a:pt x="121965" y="129081"/>
                  </a:lnTo>
                  <a:lnTo>
                    <a:pt x="106458" y="155310"/>
                  </a:lnTo>
                  <a:lnTo>
                    <a:pt x="103727" y="156036"/>
                  </a:lnTo>
                  <a:lnTo>
                    <a:pt x="103077" y="151840"/>
                  </a:lnTo>
                  <a:lnTo>
                    <a:pt x="103813" y="144364"/>
                  </a:lnTo>
                  <a:lnTo>
                    <a:pt x="110870" y="129818"/>
                  </a:lnTo>
                  <a:lnTo>
                    <a:pt x="116028" y="122663"/>
                  </a:lnTo>
                  <a:lnTo>
                    <a:pt x="131117" y="111594"/>
                  </a:lnTo>
                  <a:lnTo>
                    <a:pt x="150691" y="103945"/>
                  </a:lnTo>
                  <a:lnTo>
                    <a:pt x="186849" y="100808"/>
                  </a:lnTo>
                  <a:lnTo>
                    <a:pt x="241805" y="112719"/>
                  </a:lnTo>
                  <a:lnTo>
                    <a:pt x="273637" y="128235"/>
                  </a:lnTo>
                  <a:lnTo>
                    <a:pt x="299707" y="153239"/>
                  </a:lnTo>
                  <a:lnTo>
                    <a:pt x="308678" y="175876"/>
                  </a:lnTo>
                  <a:lnTo>
                    <a:pt x="311070" y="188464"/>
                  </a:lnTo>
                  <a:lnTo>
                    <a:pt x="307489" y="211809"/>
                  </a:lnTo>
                  <a:lnTo>
                    <a:pt x="292319" y="241563"/>
                  </a:lnTo>
                  <a:lnTo>
                    <a:pt x="258207" y="285903"/>
                  </a:lnTo>
                  <a:lnTo>
                    <a:pt x="239931" y="297619"/>
                  </a:lnTo>
                  <a:lnTo>
                    <a:pt x="189513" y="308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29112" y="3995042"/>
              <a:ext cx="245376" cy="163715"/>
            </a:xfrm>
            <a:custGeom>
              <a:avLst/>
              <a:gdLst/>
              <a:ahLst/>
              <a:cxnLst/>
              <a:rect l="0" t="0" r="0" b="0"/>
              <a:pathLst>
                <a:path w="245376" h="163715">
                  <a:moveTo>
                    <a:pt x="161147" y="90015"/>
                  </a:moveTo>
                  <a:lnTo>
                    <a:pt x="158027" y="47323"/>
                  </a:lnTo>
                  <a:lnTo>
                    <a:pt x="151571" y="27757"/>
                  </a:lnTo>
                  <a:lnTo>
                    <a:pt x="140903" y="11262"/>
                  </a:lnTo>
                  <a:lnTo>
                    <a:pt x="132443" y="5927"/>
                  </a:lnTo>
                  <a:lnTo>
                    <a:pt x="110565" y="0"/>
                  </a:lnTo>
                  <a:lnTo>
                    <a:pt x="71940" y="2252"/>
                  </a:lnTo>
                  <a:lnTo>
                    <a:pt x="50919" y="10455"/>
                  </a:lnTo>
                  <a:lnTo>
                    <a:pt x="33778" y="23069"/>
                  </a:lnTo>
                  <a:lnTo>
                    <a:pt x="12144" y="49902"/>
                  </a:lnTo>
                  <a:lnTo>
                    <a:pt x="2117" y="69847"/>
                  </a:lnTo>
                  <a:lnTo>
                    <a:pt x="0" y="90410"/>
                  </a:lnTo>
                  <a:lnTo>
                    <a:pt x="1073" y="100806"/>
                  </a:lnTo>
                  <a:lnTo>
                    <a:pt x="11624" y="118597"/>
                  </a:lnTo>
                  <a:lnTo>
                    <a:pt x="28012" y="133134"/>
                  </a:lnTo>
                  <a:lnTo>
                    <a:pt x="46993" y="143494"/>
                  </a:lnTo>
                  <a:lnTo>
                    <a:pt x="83000" y="150314"/>
                  </a:lnTo>
                  <a:lnTo>
                    <a:pt x="93841" y="147762"/>
                  </a:lnTo>
                  <a:lnTo>
                    <a:pt x="112126" y="135567"/>
                  </a:lnTo>
                  <a:lnTo>
                    <a:pt x="124932" y="115329"/>
                  </a:lnTo>
                  <a:lnTo>
                    <a:pt x="133353" y="90737"/>
                  </a:lnTo>
                  <a:lnTo>
                    <a:pt x="144792" y="28556"/>
                  </a:lnTo>
                  <a:lnTo>
                    <a:pt x="147903" y="24476"/>
                  </a:lnTo>
                  <a:lnTo>
                    <a:pt x="151148" y="25265"/>
                  </a:lnTo>
                  <a:lnTo>
                    <a:pt x="195503" y="83539"/>
                  </a:lnTo>
                  <a:lnTo>
                    <a:pt x="232402" y="141970"/>
                  </a:lnTo>
                  <a:lnTo>
                    <a:pt x="245375" y="1637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90300" y="403241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906072" y="3737616"/>
              <a:ext cx="221100" cy="221100"/>
            </a:xfrm>
            <a:custGeom>
              <a:avLst/>
              <a:gdLst/>
              <a:ahLst/>
              <a:cxnLst/>
              <a:rect l="0" t="0" r="0" b="0"/>
              <a:pathLst>
                <a:path w="221100" h="221100">
                  <a:moveTo>
                    <a:pt x="0" y="0"/>
                  </a:moveTo>
                  <a:lnTo>
                    <a:pt x="20244" y="43963"/>
                  </a:lnTo>
                  <a:lnTo>
                    <a:pt x="72784" y="98120"/>
                  </a:lnTo>
                  <a:lnTo>
                    <a:pt x="133670" y="156374"/>
                  </a:lnTo>
                  <a:lnTo>
                    <a:pt x="192898" y="211680"/>
                  </a:lnTo>
                  <a:lnTo>
                    <a:pt x="221099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42665" y="3590217"/>
              <a:ext cx="87076" cy="96349"/>
            </a:xfrm>
            <a:custGeom>
              <a:avLst/>
              <a:gdLst/>
              <a:ahLst/>
              <a:cxnLst/>
              <a:rect l="0" t="0" r="0" b="0"/>
              <a:pathLst>
                <a:path w="87076" h="96349">
                  <a:moveTo>
                    <a:pt x="52920" y="0"/>
                  </a:moveTo>
                  <a:lnTo>
                    <a:pt x="21638" y="9576"/>
                  </a:lnTo>
                  <a:lnTo>
                    <a:pt x="5482" y="20244"/>
                  </a:lnTo>
                  <a:lnTo>
                    <a:pt x="1407" y="28704"/>
                  </a:lnTo>
                  <a:lnTo>
                    <a:pt x="0" y="50582"/>
                  </a:lnTo>
                  <a:lnTo>
                    <a:pt x="6393" y="69664"/>
                  </a:lnTo>
                  <a:lnTo>
                    <a:pt x="11373" y="78028"/>
                  </a:lnTo>
                  <a:lnTo>
                    <a:pt x="26266" y="90442"/>
                  </a:lnTo>
                  <a:lnTo>
                    <a:pt x="35151" y="95389"/>
                  </a:lnTo>
                  <a:lnTo>
                    <a:pt x="44583" y="96348"/>
                  </a:lnTo>
                  <a:lnTo>
                    <a:pt x="64423" y="91175"/>
                  </a:lnTo>
                  <a:lnTo>
                    <a:pt x="78700" y="77957"/>
                  </a:lnTo>
                  <a:lnTo>
                    <a:pt x="84145" y="69519"/>
                  </a:lnTo>
                  <a:lnTo>
                    <a:pt x="87075" y="47665"/>
                  </a:lnTo>
                  <a:lnTo>
                    <a:pt x="86219" y="35286"/>
                  </a:lnTo>
                  <a:lnTo>
                    <a:pt x="79028" y="18413"/>
                  </a:lnTo>
                  <a:lnTo>
                    <a:pt x="634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2482215" y="450214"/>
            <a:ext cx="4342638" cy="4342639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653534" y="2611120"/>
            <a:ext cx="38100" cy="38100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152294" y="523614"/>
            <a:ext cx="489945" cy="354263"/>
            <a:chOff x="152294" y="523614"/>
            <a:chExt cx="489945" cy="354263"/>
          </a:xfrm>
        </p:grpSpPr>
        <p:sp>
          <p:nvSpPr>
            <p:cNvPr id="4" name="Freeform 3"/>
            <p:cNvSpPr/>
            <p:nvPr/>
          </p:nvSpPr>
          <p:spPr>
            <a:xfrm>
              <a:off x="152294" y="567921"/>
              <a:ext cx="184618" cy="309956"/>
            </a:xfrm>
            <a:custGeom>
              <a:avLst/>
              <a:gdLst/>
              <a:ahLst/>
              <a:cxnLst/>
              <a:rect l="0" t="0" r="0" b="0"/>
              <a:pathLst>
                <a:path w="184618" h="309956">
                  <a:moveTo>
                    <a:pt x="16161" y="63788"/>
                  </a:moveTo>
                  <a:lnTo>
                    <a:pt x="16161" y="112719"/>
                  </a:lnTo>
                  <a:lnTo>
                    <a:pt x="16161" y="160565"/>
                  </a:lnTo>
                  <a:lnTo>
                    <a:pt x="21751" y="217955"/>
                  </a:lnTo>
                  <a:lnTo>
                    <a:pt x="26884" y="277558"/>
                  </a:lnTo>
                  <a:lnTo>
                    <a:pt x="31846" y="302687"/>
                  </a:lnTo>
                  <a:lnTo>
                    <a:pt x="31297" y="308452"/>
                  </a:lnTo>
                  <a:lnTo>
                    <a:pt x="28591" y="309955"/>
                  </a:lnTo>
                  <a:lnTo>
                    <a:pt x="24448" y="308618"/>
                  </a:lnTo>
                  <a:lnTo>
                    <a:pt x="16725" y="294654"/>
                  </a:lnTo>
                  <a:lnTo>
                    <a:pt x="8919" y="260485"/>
                  </a:lnTo>
                  <a:lnTo>
                    <a:pt x="0" y="200435"/>
                  </a:lnTo>
                  <a:lnTo>
                    <a:pt x="4174" y="147279"/>
                  </a:lnTo>
                  <a:lnTo>
                    <a:pt x="10934" y="91719"/>
                  </a:lnTo>
                  <a:lnTo>
                    <a:pt x="26926" y="33108"/>
                  </a:lnTo>
                  <a:lnTo>
                    <a:pt x="30357" y="22278"/>
                  </a:lnTo>
                  <a:lnTo>
                    <a:pt x="43527" y="7125"/>
                  </a:lnTo>
                  <a:lnTo>
                    <a:pt x="51953" y="1446"/>
                  </a:lnTo>
                  <a:lnTo>
                    <a:pt x="59910" y="0"/>
                  </a:lnTo>
                  <a:lnTo>
                    <a:pt x="67554" y="1376"/>
                  </a:lnTo>
                  <a:lnTo>
                    <a:pt x="74989" y="4632"/>
                  </a:lnTo>
                  <a:lnTo>
                    <a:pt x="79947" y="11483"/>
                  </a:lnTo>
                  <a:lnTo>
                    <a:pt x="94145" y="63602"/>
                  </a:lnTo>
                  <a:lnTo>
                    <a:pt x="97986" y="113101"/>
                  </a:lnTo>
                  <a:lnTo>
                    <a:pt x="94252" y="136008"/>
                  </a:lnTo>
                  <a:lnTo>
                    <a:pt x="85573" y="154768"/>
                  </a:lnTo>
                  <a:lnTo>
                    <a:pt x="60938" y="185875"/>
                  </a:lnTo>
                  <a:lnTo>
                    <a:pt x="57711" y="187293"/>
                  </a:lnTo>
                  <a:lnTo>
                    <a:pt x="56729" y="184729"/>
                  </a:lnTo>
                  <a:lnTo>
                    <a:pt x="57245" y="179511"/>
                  </a:lnTo>
                  <a:lnTo>
                    <a:pt x="59928" y="178371"/>
                  </a:lnTo>
                  <a:lnTo>
                    <a:pt x="69148" y="183344"/>
                  </a:lnTo>
                  <a:lnTo>
                    <a:pt x="100897" y="215262"/>
                  </a:lnTo>
                  <a:lnTo>
                    <a:pt x="130655" y="260857"/>
                  </a:lnTo>
                  <a:lnTo>
                    <a:pt x="160310" y="270358"/>
                  </a:lnTo>
                  <a:lnTo>
                    <a:pt x="184617" y="274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3973" y="691603"/>
              <a:ext cx="118753" cy="150677"/>
            </a:xfrm>
            <a:custGeom>
              <a:avLst/>
              <a:gdLst/>
              <a:ahLst/>
              <a:cxnLst/>
              <a:rect l="0" t="0" r="0" b="0"/>
              <a:pathLst>
                <a:path w="118753" h="150677">
                  <a:moveTo>
                    <a:pt x="13467" y="66448"/>
                  </a:moveTo>
                  <a:lnTo>
                    <a:pt x="72084" y="66448"/>
                  </a:lnTo>
                  <a:lnTo>
                    <a:pt x="106874" y="60859"/>
                  </a:lnTo>
                  <a:lnTo>
                    <a:pt x="113173" y="55703"/>
                  </a:lnTo>
                  <a:lnTo>
                    <a:pt x="116202" y="48756"/>
                  </a:lnTo>
                  <a:lnTo>
                    <a:pt x="117052" y="40616"/>
                  </a:lnTo>
                  <a:lnTo>
                    <a:pt x="111757" y="25331"/>
                  </a:lnTo>
                  <a:lnTo>
                    <a:pt x="107070" y="17980"/>
                  </a:lnTo>
                  <a:lnTo>
                    <a:pt x="92503" y="6692"/>
                  </a:lnTo>
                  <a:lnTo>
                    <a:pt x="83705" y="2045"/>
                  </a:lnTo>
                  <a:lnTo>
                    <a:pt x="61451" y="0"/>
                  </a:lnTo>
                  <a:lnTo>
                    <a:pt x="38303" y="4160"/>
                  </a:lnTo>
                  <a:lnTo>
                    <a:pt x="20216" y="13808"/>
                  </a:lnTo>
                  <a:lnTo>
                    <a:pt x="7498" y="29015"/>
                  </a:lnTo>
                  <a:lnTo>
                    <a:pt x="2468" y="37983"/>
                  </a:lnTo>
                  <a:lnTo>
                    <a:pt x="0" y="57307"/>
                  </a:lnTo>
                  <a:lnTo>
                    <a:pt x="7947" y="98308"/>
                  </a:lnTo>
                  <a:lnTo>
                    <a:pt x="23010" y="124111"/>
                  </a:lnTo>
                  <a:lnTo>
                    <a:pt x="38765" y="136140"/>
                  </a:lnTo>
                  <a:lnTo>
                    <a:pt x="58636" y="144216"/>
                  </a:lnTo>
                  <a:lnTo>
                    <a:pt x="118752" y="150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18726" y="523614"/>
              <a:ext cx="123513" cy="327544"/>
            </a:xfrm>
            <a:custGeom>
              <a:avLst/>
              <a:gdLst/>
              <a:ahLst/>
              <a:cxnLst/>
              <a:rect l="0" t="0" r="0" b="0"/>
              <a:pathLst>
                <a:path w="123513" h="327544">
                  <a:moveTo>
                    <a:pt x="91926" y="255494"/>
                  </a:moveTo>
                  <a:lnTo>
                    <a:pt x="91926" y="233138"/>
                  </a:lnTo>
                  <a:lnTo>
                    <a:pt x="88417" y="225382"/>
                  </a:lnTo>
                  <a:lnTo>
                    <a:pt x="75159" y="213645"/>
                  </a:lnTo>
                  <a:lnTo>
                    <a:pt x="66710" y="211217"/>
                  </a:lnTo>
                  <a:lnTo>
                    <a:pt x="47964" y="211639"/>
                  </a:lnTo>
                  <a:lnTo>
                    <a:pt x="31053" y="218846"/>
                  </a:lnTo>
                  <a:lnTo>
                    <a:pt x="23268" y="224043"/>
                  </a:lnTo>
                  <a:lnTo>
                    <a:pt x="11499" y="239176"/>
                  </a:lnTo>
                  <a:lnTo>
                    <a:pt x="3538" y="258770"/>
                  </a:lnTo>
                  <a:lnTo>
                    <a:pt x="0" y="283077"/>
                  </a:lnTo>
                  <a:lnTo>
                    <a:pt x="4667" y="306358"/>
                  </a:lnTo>
                  <a:lnTo>
                    <a:pt x="9187" y="317479"/>
                  </a:lnTo>
                  <a:lnTo>
                    <a:pt x="16880" y="323724"/>
                  </a:lnTo>
                  <a:lnTo>
                    <a:pt x="37905" y="327543"/>
                  </a:lnTo>
                  <a:lnTo>
                    <a:pt x="56609" y="322221"/>
                  </a:lnTo>
                  <a:lnTo>
                    <a:pt x="64872" y="317526"/>
                  </a:lnTo>
                  <a:lnTo>
                    <a:pt x="87680" y="288562"/>
                  </a:lnTo>
                  <a:lnTo>
                    <a:pt x="98077" y="250344"/>
                  </a:lnTo>
                  <a:lnTo>
                    <a:pt x="102760" y="195509"/>
                  </a:lnTo>
                  <a:lnTo>
                    <a:pt x="107498" y="139617"/>
                  </a:lnTo>
                  <a:lnTo>
                    <a:pt x="103451" y="77927"/>
                  </a:lnTo>
                  <a:lnTo>
                    <a:pt x="97161" y="37935"/>
                  </a:lnTo>
                  <a:lnTo>
                    <a:pt x="82299" y="3859"/>
                  </a:lnTo>
                  <a:lnTo>
                    <a:pt x="76149" y="0"/>
                  </a:lnTo>
                  <a:lnTo>
                    <a:pt x="69710" y="937"/>
                  </a:lnTo>
                  <a:lnTo>
                    <a:pt x="63078" y="5071"/>
                  </a:lnTo>
                  <a:lnTo>
                    <a:pt x="58656" y="13676"/>
                  </a:lnTo>
                  <a:lnTo>
                    <a:pt x="53743" y="38835"/>
                  </a:lnTo>
                  <a:lnTo>
                    <a:pt x="58994" y="93071"/>
                  </a:lnTo>
                  <a:lnTo>
                    <a:pt x="74664" y="155207"/>
                  </a:lnTo>
                  <a:lnTo>
                    <a:pt x="91964" y="212652"/>
                  </a:lnTo>
                  <a:lnTo>
                    <a:pt x="100132" y="232944"/>
                  </a:lnTo>
                  <a:lnTo>
                    <a:pt x="123512" y="2765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28326" y="1430480"/>
            <a:ext cx="671840" cy="338308"/>
            <a:chOff x="128326" y="1430480"/>
            <a:chExt cx="671840" cy="338308"/>
          </a:xfrm>
        </p:grpSpPr>
        <p:sp>
          <p:nvSpPr>
            <p:cNvPr id="8" name="Freeform 7"/>
            <p:cNvSpPr/>
            <p:nvPr/>
          </p:nvSpPr>
          <p:spPr>
            <a:xfrm>
              <a:off x="128326" y="1430480"/>
              <a:ext cx="177176" cy="288959"/>
            </a:xfrm>
            <a:custGeom>
              <a:avLst/>
              <a:gdLst/>
              <a:ahLst/>
              <a:cxnLst/>
              <a:rect l="0" t="0" r="0" b="0"/>
              <a:pathLst>
                <a:path w="177176" h="288959">
                  <a:moveTo>
                    <a:pt x="8544" y="96152"/>
                  </a:moveTo>
                  <a:lnTo>
                    <a:pt x="14133" y="158244"/>
                  </a:lnTo>
                  <a:lnTo>
                    <a:pt x="21542" y="220156"/>
                  </a:lnTo>
                  <a:lnTo>
                    <a:pt x="24849" y="235493"/>
                  </a:lnTo>
                  <a:lnTo>
                    <a:pt x="24093" y="234669"/>
                  </a:lnTo>
                  <a:lnTo>
                    <a:pt x="8060" y="172538"/>
                  </a:lnTo>
                  <a:lnTo>
                    <a:pt x="0" y="122679"/>
                  </a:lnTo>
                  <a:lnTo>
                    <a:pt x="9730" y="62167"/>
                  </a:lnTo>
                  <a:lnTo>
                    <a:pt x="17260" y="37764"/>
                  </a:lnTo>
                  <a:lnTo>
                    <a:pt x="28405" y="19119"/>
                  </a:lnTo>
                  <a:lnTo>
                    <a:pt x="47397" y="6153"/>
                  </a:lnTo>
                  <a:lnTo>
                    <a:pt x="59012" y="1057"/>
                  </a:lnTo>
                  <a:lnTo>
                    <a:pt x="69096" y="0"/>
                  </a:lnTo>
                  <a:lnTo>
                    <a:pt x="86539" y="5065"/>
                  </a:lnTo>
                  <a:lnTo>
                    <a:pt x="98970" y="18234"/>
                  </a:lnTo>
                  <a:lnTo>
                    <a:pt x="107225" y="36955"/>
                  </a:lnTo>
                  <a:lnTo>
                    <a:pt x="110702" y="73803"/>
                  </a:lnTo>
                  <a:lnTo>
                    <a:pt x="103674" y="112017"/>
                  </a:lnTo>
                  <a:lnTo>
                    <a:pt x="93328" y="130889"/>
                  </a:lnTo>
                  <a:lnTo>
                    <a:pt x="77811" y="143956"/>
                  </a:lnTo>
                  <a:lnTo>
                    <a:pt x="39254" y="161876"/>
                  </a:lnTo>
                  <a:lnTo>
                    <a:pt x="34866" y="162195"/>
                  </a:lnTo>
                  <a:lnTo>
                    <a:pt x="34281" y="160068"/>
                  </a:lnTo>
                  <a:lnTo>
                    <a:pt x="36231" y="156310"/>
                  </a:lnTo>
                  <a:lnTo>
                    <a:pt x="47755" y="149015"/>
                  </a:lnTo>
                  <a:lnTo>
                    <a:pt x="55742" y="145432"/>
                  </a:lnTo>
                  <a:lnTo>
                    <a:pt x="73974" y="144570"/>
                  </a:lnTo>
                  <a:lnTo>
                    <a:pt x="114275" y="153549"/>
                  </a:lnTo>
                  <a:lnTo>
                    <a:pt x="145547" y="168790"/>
                  </a:lnTo>
                  <a:lnTo>
                    <a:pt x="171450" y="193713"/>
                  </a:lnTo>
                  <a:lnTo>
                    <a:pt x="175640" y="203307"/>
                  </a:lnTo>
                  <a:lnTo>
                    <a:pt x="177175" y="223325"/>
                  </a:lnTo>
                  <a:lnTo>
                    <a:pt x="170839" y="240801"/>
                  </a:lnTo>
                  <a:lnTo>
                    <a:pt x="147707" y="271083"/>
                  </a:lnTo>
                  <a:lnTo>
                    <a:pt x="121917" y="286933"/>
                  </a:lnTo>
                  <a:lnTo>
                    <a:pt x="95977" y="288958"/>
                  </a:lnTo>
                  <a:lnTo>
                    <a:pt x="68460" y="284789"/>
                  </a:lnTo>
                  <a:lnTo>
                    <a:pt x="48431" y="275137"/>
                  </a:lnTo>
                  <a:lnTo>
                    <a:pt x="34850" y="263048"/>
                  </a:lnTo>
                  <a:lnTo>
                    <a:pt x="19072" y="2435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7968" y="1452932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197099"/>
                  </a:lnTo>
                  <a:lnTo>
                    <a:pt x="3120" y="231925"/>
                  </a:lnTo>
                  <a:lnTo>
                    <a:pt x="10529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9706" y="1558217"/>
              <a:ext cx="147294" cy="162138"/>
            </a:xfrm>
            <a:custGeom>
              <a:avLst/>
              <a:gdLst/>
              <a:ahLst/>
              <a:cxnLst/>
              <a:rect l="0" t="0" r="0" b="0"/>
              <a:pathLst>
                <a:path w="147294" h="162138">
                  <a:moveTo>
                    <a:pt x="13547" y="31586"/>
                  </a:moveTo>
                  <a:lnTo>
                    <a:pt x="2369" y="48353"/>
                  </a:lnTo>
                  <a:lnTo>
                    <a:pt x="0" y="69064"/>
                  </a:lnTo>
                  <a:lnTo>
                    <a:pt x="8012" y="114898"/>
                  </a:lnTo>
                  <a:lnTo>
                    <a:pt x="23086" y="147128"/>
                  </a:lnTo>
                  <a:lnTo>
                    <a:pt x="32774" y="154237"/>
                  </a:lnTo>
                  <a:lnTo>
                    <a:pt x="59137" y="162137"/>
                  </a:lnTo>
                  <a:lnTo>
                    <a:pt x="84112" y="159408"/>
                  </a:lnTo>
                  <a:lnTo>
                    <a:pt x="105741" y="150397"/>
                  </a:lnTo>
                  <a:lnTo>
                    <a:pt x="123153" y="138593"/>
                  </a:lnTo>
                  <a:lnTo>
                    <a:pt x="135570" y="119309"/>
                  </a:lnTo>
                  <a:lnTo>
                    <a:pt x="143819" y="95140"/>
                  </a:lnTo>
                  <a:lnTo>
                    <a:pt x="147293" y="56396"/>
                  </a:lnTo>
                  <a:lnTo>
                    <a:pt x="141433" y="24509"/>
                  </a:lnTo>
                  <a:lnTo>
                    <a:pt x="1293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60684" y="1544693"/>
              <a:ext cx="139482" cy="224095"/>
            </a:xfrm>
            <a:custGeom>
              <a:avLst/>
              <a:gdLst/>
              <a:ahLst/>
              <a:cxnLst/>
              <a:rect l="0" t="0" r="0" b="0"/>
              <a:pathLst>
                <a:path w="139482" h="224095">
                  <a:moveTo>
                    <a:pt x="2611" y="97752"/>
                  </a:moveTo>
                  <a:lnTo>
                    <a:pt x="40089" y="106085"/>
                  </a:lnTo>
                  <a:lnTo>
                    <a:pt x="63721" y="104965"/>
                  </a:lnTo>
                  <a:lnTo>
                    <a:pt x="95587" y="91181"/>
                  </a:lnTo>
                  <a:lnTo>
                    <a:pt x="112564" y="78844"/>
                  </a:lnTo>
                  <a:lnTo>
                    <a:pt x="121669" y="59323"/>
                  </a:lnTo>
                  <a:lnTo>
                    <a:pt x="124097" y="47566"/>
                  </a:lnTo>
                  <a:lnTo>
                    <a:pt x="123376" y="37389"/>
                  </a:lnTo>
                  <a:lnTo>
                    <a:pt x="116336" y="19841"/>
                  </a:lnTo>
                  <a:lnTo>
                    <a:pt x="102288" y="7363"/>
                  </a:lnTo>
                  <a:lnTo>
                    <a:pt x="93629" y="2398"/>
                  </a:lnTo>
                  <a:lnTo>
                    <a:pt x="71529" y="0"/>
                  </a:lnTo>
                  <a:lnTo>
                    <a:pt x="48449" y="4004"/>
                  </a:lnTo>
                  <a:lnTo>
                    <a:pt x="30392" y="13582"/>
                  </a:lnTo>
                  <a:lnTo>
                    <a:pt x="17688" y="28758"/>
                  </a:lnTo>
                  <a:lnTo>
                    <a:pt x="0" y="67096"/>
                  </a:lnTo>
                  <a:lnTo>
                    <a:pt x="1840" y="90756"/>
                  </a:lnTo>
                  <a:lnTo>
                    <a:pt x="21227" y="149473"/>
                  </a:lnTo>
                  <a:lnTo>
                    <a:pt x="52347" y="202916"/>
                  </a:lnTo>
                  <a:lnTo>
                    <a:pt x="61504" y="209975"/>
                  </a:lnTo>
                  <a:lnTo>
                    <a:pt x="84158" y="217819"/>
                  </a:lnTo>
                  <a:lnTo>
                    <a:pt x="139481" y="224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4756" y="2389969"/>
            <a:ext cx="884395" cy="322406"/>
            <a:chOff x="94756" y="2389969"/>
            <a:chExt cx="884395" cy="322406"/>
          </a:xfrm>
        </p:grpSpPr>
        <p:sp>
          <p:nvSpPr>
            <p:cNvPr id="13" name="Freeform 12"/>
            <p:cNvSpPr/>
            <p:nvPr/>
          </p:nvSpPr>
          <p:spPr>
            <a:xfrm>
              <a:off x="94756" y="2400497"/>
              <a:ext cx="263213" cy="237564"/>
            </a:xfrm>
            <a:custGeom>
              <a:avLst/>
              <a:gdLst/>
              <a:ahLst/>
              <a:cxnLst/>
              <a:rect l="0" t="0" r="0" b="0"/>
              <a:pathLst>
                <a:path w="263213" h="237564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1892" y="143840"/>
                  </a:lnTo>
                  <a:lnTo>
                    <a:pt x="27050" y="176760"/>
                  </a:lnTo>
                  <a:lnTo>
                    <a:pt x="39708" y="193983"/>
                  </a:lnTo>
                  <a:lnTo>
                    <a:pt x="48699" y="197173"/>
                  </a:lnTo>
                  <a:lnTo>
                    <a:pt x="71167" y="194477"/>
                  </a:lnTo>
                  <a:lnTo>
                    <a:pt x="80200" y="189313"/>
                  </a:lnTo>
                  <a:lnTo>
                    <a:pt x="93356" y="174216"/>
                  </a:lnTo>
                  <a:lnTo>
                    <a:pt x="107340" y="145986"/>
                  </a:lnTo>
                  <a:lnTo>
                    <a:pt x="110164" y="144118"/>
                  </a:lnTo>
                  <a:lnTo>
                    <a:pt x="112047" y="147551"/>
                  </a:lnTo>
                  <a:lnTo>
                    <a:pt x="113303" y="154519"/>
                  </a:lnTo>
                  <a:lnTo>
                    <a:pt x="144347" y="210793"/>
                  </a:lnTo>
                  <a:lnTo>
                    <a:pt x="156181" y="226657"/>
                  </a:lnTo>
                  <a:lnTo>
                    <a:pt x="175479" y="235267"/>
                  </a:lnTo>
                  <a:lnTo>
                    <a:pt x="187176" y="237563"/>
                  </a:lnTo>
                  <a:lnTo>
                    <a:pt x="197314" y="236754"/>
                  </a:lnTo>
                  <a:lnTo>
                    <a:pt x="214817" y="229616"/>
                  </a:lnTo>
                  <a:lnTo>
                    <a:pt x="227275" y="215526"/>
                  </a:lnTo>
                  <a:lnTo>
                    <a:pt x="248601" y="166552"/>
                  </a:lnTo>
                  <a:lnTo>
                    <a:pt x="259980" y="114744"/>
                  </a:lnTo>
                  <a:lnTo>
                    <a:pt x="262255" y="76502"/>
                  </a:lnTo>
                  <a:lnTo>
                    <a:pt x="26321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0082" y="2389969"/>
              <a:ext cx="129434" cy="263213"/>
            </a:xfrm>
            <a:custGeom>
              <a:avLst/>
              <a:gdLst/>
              <a:ahLst/>
              <a:cxnLst/>
              <a:rect l="0" t="0" r="0" b="0"/>
              <a:pathLst>
                <a:path w="129434" h="263213">
                  <a:moveTo>
                    <a:pt x="0" y="0"/>
                  </a:moveTo>
                  <a:lnTo>
                    <a:pt x="5590" y="62092"/>
                  </a:lnTo>
                  <a:lnTo>
                    <a:pt x="16789" y="114647"/>
                  </a:lnTo>
                  <a:lnTo>
                    <a:pt x="23334" y="173901"/>
                  </a:lnTo>
                  <a:lnTo>
                    <a:pt x="26748" y="198952"/>
                  </a:lnTo>
                  <a:lnTo>
                    <a:pt x="23264" y="230004"/>
                  </a:lnTo>
                  <a:lnTo>
                    <a:pt x="22528" y="228205"/>
                  </a:lnTo>
                  <a:lnTo>
                    <a:pt x="22881" y="213728"/>
                  </a:lnTo>
                  <a:lnTo>
                    <a:pt x="26937" y="191696"/>
                  </a:lnTo>
                  <a:lnTo>
                    <a:pt x="33166" y="183949"/>
                  </a:lnTo>
                  <a:lnTo>
                    <a:pt x="52565" y="175342"/>
                  </a:lnTo>
                  <a:lnTo>
                    <a:pt x="73665" y="174636"/>
                  </a:lnTo>
                  <a:lnTo>
                    <a:pt x="84205" y="176085"/>
                  </a:lnTo>
                  <a:lnTo>
                    <a:pt x="102156" y="187054"/>
                  </a:lnTo>
                  <a:lnTo>
                    <a:pt x="116763" y="203628"/>
                  </a:lnTo>
                  <a:lnTo>
                    <a:pt x="127154" y="222692"/>
                  </a:lnTo>
                  <a:lnTo>
                    <a:pt x="129433" y="239744"/>
                  </a:lnTo>
                  <a:lnTo>
                    <a:pt x="126342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0124" y="255842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1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0124" y="246366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49718" y="2442611"/>
              <a:ext cx="29391" cy="221099"/>
            </a:xfrm>
            <a:custGeom>
              <a:avLst/>
              <a:gdLst/>
              <a:ahLst/>
              <a:cxnLst/>
              <a:rect l="0" t="0" r="0" b="0"/>
              <a:pathLst>
                <a:path w="29391" h="22109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0"/>
                  </a:lnTo>
                  <a:lnTo>
                    <a:pt x="19610" y="188176"/>
                  </a:lnTo>
                  <a:lnTo>
                    <a:pt x="2939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4880" y="2547896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99393" y="8333"/>
                  </a:lnTo>
                  <a:lnTo>
                    <a:pt x="42725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17981" y="2536687"/>
              <a:ext cx="161170" cy="175688"/>
            </a:xfrm>
            <a:custGeom>
              <a:avLst/>
              <a:gdLst/>
              <a:ahLst/>
              <a:cxnLst/>
              <a:rect l="0" t="0" r="0" b="0"/>
              <a:pathLst>
                <a:path w="161170" h="175688">
                  <a:moveTo>
                    <a:pt x="24298" y="95437"/>
                  </a:moveTo>
                  <a:lnTo>
                    <a:pt x="51854" y="88201"/>
                  </a:lnTo>
                  <a:lnTo>
                    <a:pt x="91475" y="83545"/>
                  </a:lnTo>
                  <a:lnTo>
                    <a:pt x="111086" y="74164"/>
                  </a:lnTo>
                  <a:lnTo>
                    <a:pt x="124482" y="59076"/>
                  </a:lnTo>
                  <a:lnTo>
                    <a:pt x="129692" y="50139"/>
                  </a:lnTo>
                  <a:lnTo>
                    <a:pt x="130826" y="41842"/>
                  </a:lnTo>
                  <a:lnTo>
                    <a:pt x="125846" y="26383"/>
                  </a:lnTo>
                  <a:lnTo>
                    <a:pt x="104299" y="4527"/>
                  </a:lnTo>
                  <a:lnTo>
                    <a:pt x="94010" y="905"/>
                  </a:lnTo>
                  <a:lnTo>
                    <a:pt x="70099" y="0"/>
                  </a:lnTo>
                  <a:lnTo>
                    <a:pt x="50113" y="6617"/>
                  </a:lnTo>
                  <a:lnTo>
                    <a:pt x="33432" y="18527"/>
                  </a:lnTo>
                  <a:lnTo>
                    <a:pt x="12057" y="44963"/>
                  </a:lnTo>
                  <a:lnTo>
                    <a:pt x="2090" y="64815"/>
                  </a:lnTo>
                  <a:lnTo>
                    <a:pt x="0" y="85337"/>
                  </a:lnTo>
                  <a:lnTo>
                    <a:pt x="4140" y="104986"/>
                  </a:lnTo>
                  <a:lnTo>
                    <a:pt x="25862" y="136664"/>
                  </a:lnTo>
                  <a:lnTo>
                    <a:pt x="52683" y="165452"/>
                  </a:lnTo>
                  <a:lnTo>
                    <a:pt x="75908" y="173348"/>
                  </a:lnTo>
                  <a:lnTo>
                    <a:pt x="103388" y="175687"/>
                  </a:lnTo>
                  <a:lnTo>
                    <a:pt x="161169" y="169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2997" y="3751166"/>
            <a:ext cx="829812" cy="326678"/>
            <a:chOff x="22997" y="3751166"/>
            <a:chExt cx="829812" cy="326678"/>
          </a:xfrm>
        </p:grpSpPr>
        <p:sp>
          <p:nvSpPr>
            <p:cNvPr id="21" name="Freeform 20"/>
            <p:cNvSpPr/>
            <p:nvPr/>
          </p:nvSpPr>
          <p:spPr>
            <a:xfrm>
              <a:off x="22997" y="3751166"/>
              <a:ext cx="229687" cy="305333"/>
            </a:xfrm>
            <a:custGeom>
              <a:avLst/>
              <a:gdLst/>
              <a:ahLst/>
              <a:cxnLst/>
              <a:rect l="0" t="0" r="0" b="0"/>
              <a:pathLst>
                <a:path w="229687" h="305333">
                  <a:moveTo>
                    <a:pt x="177044" y="60150"/>
                  </a:moveTo>
                  <a:lnTo>
                    <a:pt x="131263" y="12274"/>
                  </a:lnTo>
                  <a:lnTo>
                    <a:pt x="111073" y="3777"/>
                  </a:lnTo>
                  <a:lnTo>
                    <a:pt x="86502" y="0"/>
                  </a:lnTo>
                  <a:lnTo>
                    <a:pt x="63104" y="4561"/>
                  </a:lnTo>
                  <a:lnTo>
                    <a:pt x="42176" y="15556"/>
                  </a:lnTo>
                  <a:lnTo>
                    <a:pt x="25076" y="32142"/>
                  </a:lnTo>
                  <a:lnTo>
                    <a:pt x="7884" y="66799"/>
                  </a:lnTo>
                  <a:lnTo>
                    <a:pt x="0" y="120431"/>
                  </a:lnTo>
                  <a:lnTo>
                    <a:pt x="1562" y="172966"/>
                  </a:lnTo>
                  <a:lnTo>
                    <a:pt x="17238" y="235447"/>
                  </a:lnTo>
                  <a:lnTo>
                    <a:pt x="41189" y="277400"/>
                  </a:lnTo>
                  <a:lnTo>
                    <a:pt x="55833" y="292406"/>
                  </a:lnTo>
                  <a:lnTo>
                    <a:pt x="74039" y="302975"/>
                  </a:lnTo>
                  <a:lnTo>
                    <a:pt x="96949" y="305332"/>
                  </a:lnTo>
                  <a:lnTo>
                    <a:pt x="144195" y="297314"/>
                  </a:lnTo>
                  <a:lnTo>
                    <a:pt x="171080" y="282239"/>
                  </a:lnTo>
                  <a:lnTo>
                    <a:pt x="193864" y="257365"/>
                  </a:lnTo>
                  <a:lnTo>
                    <a:pt x="197616" y="247779"/>
                  </a:lnTo>
                  <a:lnTo>
                    <a:pt x="198665" y="227769"/>
                  </a:lnTo>
                  <a:lnTo>
                    <a:pt x="192113" y="210296"/>
                  </a:lnTo>
                  <a:lnTo>
                    <a:pt x="168842" y="180015"/>
                  </a:lnTo>
                  <a:lnTo>
                    <a:pt x="143028" y="164166"/>
                  </a:lnTo>
                  <a:lnTo>
                    <a:pt x="123321" y="162141"/>
                  </a:lnTo>
                  <a:lnTo>
                    <a:pt x="113153" y="163239"/>
                  </a:lnTo>
                  <a:lnTo>
                    <a:pt x="108714" y="166311"/>
                  </a:lnTo>
                  <a:lnTo>
                    <a:pt x="108094" y="170698"/>
                  </a:lnTo>
                  <a:lnTo>
                    <a:pt x="110020" y="175962"/>
                  </a:lnTo>
                  <a:lnTo>
                    <a:pt x="117154" y="179472"/>
                  </a:lnTo>
                  <a:lnTo>
                    <a:pt x="167510" y="185105"/>
                  </a:lnTo>
                  <a:lnTo>
                    <a:pt x="229686" y="1864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4269" y="3874487"/>
              <a:ext cx="84229" cy="146703"/>
            </a:xfrm>
            <a:custGeom>
              <a:avLst/>
              <a:gdLst/>
              <a:ahLst/>
              <a:cxnLst/>
              <a:rect l="0" t="0" r="0" b="0"/>
              <a:pathLst>
                <a:path w="84229" h="146703">
                  <a:moveTo>
                    <a:pt x="0" y="84228"/>
                  </a:moveTo>
                  <a:lnTo>
                    <a:pt x="5589" y="142844"/>
                  </a:lnTo>
                  <a:lnTo>
                    <a:pt x="7236" y="146702"/>
                  </a:lnTo>
                  <a:lnTo>
                    <a:pt x="8333" y="144595"/>
                  </a:lnTo>
                  <a:lnTo>
                    <a:pt x="8383" y="130944"/>
                  </a:lnTo>
                  <a:lnTo>
                    <a:pt x="4174" y="102359"/>
                  </a:lnTo>
                  <a:lnTo>
                    <a:pt x="10465" y="65943"/>
                  </a:lnTo>
                  <a:lnTo>
                    <a:pt x="20639" y="43346"/>
                  </a:lnTo>
                  <a:lnTo>
                    <a:pt x="45110" y="16482"/>
                  </a:lnTo>
                  <a:lnTo>
                    <a:pt x="61383" y="732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0611" y="3905638"/>
              <a:ext cx="105286" cy="137306"/>
            </a:xfrm>
            <a:custGeom>
              <a:avLst/>
              <a:gdLst/>
              <a:ahLst/>
              <a:cxnLst/>
              <a:rect l="0" t="0" r="0" b="0"/>
              <a:pathLst>
                <a:path w="105286" h="137306">
                  <a:moveTo>
                    <a:pt x="0" y="42548"/>
                  </a:moveTo>
                  <a:lnTo>
                    <a:pt x="17981" y="58189"/>
                  </a:lnTo>
                  <a:lnTo>
                    <a:pt x="34898" y="66268"/>
                  </a:lnTo>
                  <a:lnTo>
                    <a:pt x="54114" y="67518"/>
                  </a:lnTo>
                  <a:lnTo>
                    <a:pt x="74354" y="63005"/>
                  </a:lnTo>
                  <a:lnTo>
                    <a:pt x="95047" y="53200"/>
                  </a:lnTo>
                  <a:lnTo>
                    <a:pt x="100799" y="46140"/>
                  </a:lnTo>
                  <a:lnTo>
                    <a:pt x="103464" y="37924"/>
                  </a:lnTo>
                  <a:lnTo>
                    <a:pt x="104071" y="28936"/>
                  </a:lnTo>
                  <a:lnTo>
                    <a:pt x="98506" y="12712"/>
                  </a:lnTo>
                  <a:lnTo>
                    <a:pt x="93747" y="5110"/>
                  </a:lnTo>
                  <a:lnTo>
                    <a:pt x="85895" y="1211"/>
                  </a:lnTo>
                  <a:lnTo>
                    <a:pt x="64692" y="0"/>
                  </a:lnTo>
                  <a:lnTo>
                    <a:pt x="45909" y="6480"/>
                  </a:lnTo>
                  <a:lnTo>
                    <a:pt x="37625" y="11484"/>
                  </a:lnTo>
                  <a:lnTo>
                    <a:pt x="25301" y="26402"/>
                  </a:lnTo>
                  <a:lnTo>
                    <a:pt x="17094" y="45901"/>
                  </a:lnTo>
                  <a:lnTo>
                    <a:pt x="13446" y="70165"/>
                  </a:lnTo>
                  <a:lnTo>
                    <a:pt x="18064" y="93427"/>
                  </a:lnTo>
                  <a:lnTo>
                    <a:pt x="33818" y="123134"/>
                  </a:lnTo>
                  <a:lnTo>
                    <a:pt x="40093" y="131367"/>
                  </a:lnTo>
                  <a:lnTo>
                    <a:pt x="48956" y="135686"/>
                  </a:lnTo>
                  <a:lnTo>
                    <a:pt x="105285" y="137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0833" y="3913995"/>
              <a:ext cx="133520" cy="150006"/>
            </a:xfrm>
            <a:custGeom>
              <a:avLst/>
              <a:gdLst/>
              <a:ahLst/>
              <a:cxnLst/>
              <a:rect l="0" t="0" r="0" b="0"/>
              <a:pathLst>
                <a:path w="133520" h="150006">
                  <a:moveTo>
                    <a:pt x="17705" y="97362"/>
                  </a:moveTo>
                  <a:lnTo>
                    <a:pt x="71580" y="79404"/>
                  </a:lnTo>
                  <a:lnTo>
                    <a:pt x="91953" y="72613"/>
                  </a:lnTo>
                  <a:lnTo>
                    <a:pt x="97619" y="66825"/>
                  </a:lnTo>
                  <a:lnTo>
                    <a:pt x="100227" y="59457"/>
                  </a:lnTo>
                  <a:lnTo>
                    <a:pt x="100796" y="51035"/>
                  </a:lnTo>
                  <a:lnTo>
                    <a:pt x="95189" y="32318"/>
                  </a:lnTo>
                  <a:lnTo>
                    <a:pt x="90418" y="22414"/>
                  </a:lnTo>
                  <a:lnTo>
                    <a:pt x="72639" y="8290"/>
                  </a:lnTo>
                  <a:lnTo>
                    <a:pt x="61347" y="2886"/>
                  </a:lnTo>
                  <a:lnTo>
                    <a:pt x="39441" y="0"/>
                  </a:lnTo>
                  <a:lnTo>
                    <a:pt x="28686" y="869"/>
                  </a:lnTo>
                  <a:lnTo>
                    <a:pt x="20347" y="4958"/>
                  </a:lnTo>
                  <a:lnTo>
                    <a:pt x="7961" y="18859"/>
                  </a:lnTo>
                  <a:lnTo>
                    <a:pt x="1676" y="39855"/>
                  </a:lnTo>
                  <a:lnTo>
                    <a:pt x="0" y="52005"/>
                  </a:lnTo>
                  <a:lnTo>
                    <a:pt x="4377" y="74864"/>
                  </a:lnTo>
                  <a:lnTo>
                    <a:pt x="19995" y="104344"/>
                  </a:lnTo>
                  <a:lnTo>
                    <a:pt x="46234" y="135266"/>
                  </a:lnTo>
                  <a:lnTo>
                    <a:pt x="66260" y="143454"/>
                  </a:lnTo>
                  <a:lnTo>
                    <a:pt x="100722" y="148064"/>
                  </a:lnTo>
                  <a:lnTo>
                    <a:pt x="133519" y="150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5409" y="3934621"/>
              <a:ext cx="147400" cy="143223"/>
            </a:xfrm>
            <a:custGeom>
              <a:avLst/>
              <a:gdLst/>
              <a:ahLst/>
              <a:cxnLst/>
              <a:rect l="0" t="0" r="0" b="0"/>
              <a:pathLst>
                <a:path w="147400" h="143223">
                  <a:moveTo>
                    <a:pt x="0" y="45151"/>
                  </a:moveTo>
                  <a:lnTo>
                    <a:pt x="14654" y="98178"/>
                  </a:lnTo>
                  <a:lnTo>
                    <a:pt x="24749" y="135082"/>
                  </a:lnTo>
                  <a:lnTo>
                    <a:pt x="24688" y="141370"/>
                  </a:lnTo>
                  <a:lnTo>
                    <a:pt x="22308" y="143222"/>
                  </a:lnTo>
                  <a:lnTo>
                    <a:pt x="18381" y="142117"/>
                  </a:lnTo>
                  <a:lnTo>
                    <a:pt x="15764" y="136701"/>
                  </a:lnTo>
                  <a:lnTo>
                    <a:pt x="11218" y="81484"/>
                  </a:lnTo>
                  <a:lnTo>
                    <a:pt x="16322" y="46558"/>
                  </a:lnTo>
                  <a:lnTo>
                    <a:pt x="30832" y="19571"/>
                  </a:lnTo>
                  <a:lnTo>
                    <a:pt x="46458" y="7266"/>
                  </a:lnTo>
                  <a:lnTo>
                    <a:pt x="55539" y="2347"/>
                  </a:lnTo>
                  <a:lnTo>
                    <a:pt x="74987" y="0"/>
                  </a:lnTo>
                  <a:lnTo>
                    <a:pt x="85086" y="1012"/>
                  </a:lnTo>
                  <a:lnTo>
                    <a:pt x="102547" y="11496"/>
                  </a:lnTo>
                  <a:lnTo>
                    <a:pt x="116936" y="27853"/>
                  </a:lnTo>
                  <a:lnTo>
                    <a:pt x="135706" y="70070"/>
                  </a:lnTo>
                  <a:lnTo>
                    <a:pt x="147399" y="1293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773250" y="536953"/>
            <a:ext cx="269279" cy="284270"/>
            <a:chOff x="1773250" y="536953"/>
            <a:chExt cx="269279" cy="284270"/>
          </a:xfrm>
        </p:grpSpPr>
        <p:sp>
          <p:nvSpPr>
            <p:cNvPr id="27" name="Freeform 26"/>
            <p:cNvSpPr/>
            <p:nvPr/>
          </p:nvSpPr>
          <p:spPr>
            <a:xfrm>
              <a:off x="1773250" y="536953"/>
              <a:ext cx="6067" cy="284270"/>
            </a:xfrm>
            <a:custGeom>
              <a:avLst/>
              <a:gdLst/>
              <a:ahLst/>
              <a:cxnLst/>
              <a:rect l="0" t="0" r="0" b="0"/>
              <a:pathLst>
                <a:path w="6067" h="284270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5760" y="140596"/>
                  </a:lnTo>
                  <a:lnTo>
                    <a:pt x="6005" y="196575"/>
                  </a:lnTo>
                  <a:lnTo>
                    <a:pt x="6054" y="249573"/>
                  </a:lnTo>
                  <a:lnTo>
                    <a:pt x="606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36462" y="568538"/>
              <a:ext cx="6067" cy="231628"/>
            </a:xfrm>
            <a:custGeom>
              <a:avLst/>
              <a:gdLst/>
              <a:ahLst/>
              <a:cxnLst/>
              <a:rect l="0" t="0" r="0" b="0"/>
              <a:pathLst>
                <a:path w="6067" h="231628">
                  <a:moveTo>
                    <a:pt x="6066" y="0"/>
                  </a:moveTo>
                  <a:lnTo>
                    <a:pt x="6066" y="58617"/>
                  </a:lnTo>
                  <a:lnTo>
                    <a:pt x="6066" y="113961"/>
                  </a:lnTo>
                  <a:lnTo>
                    <a:pt x="2947" y="173766"/>
                  </a:lnTo>
                  <a:lnTo>
                    <a:pt x="0" y="196553"/>
                  </a:lnTo>
                  <a:lnTo>
                    <a:pt x="606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95047" y="579067"/>
              <a:ext cx="126425" cy="122854"/>
            </a:xfrm>
            <a:custGeom>
              <a:avLst/>
              <a:gdLst/>
              <a:ahLst/>
              <a:cxnLst/>
              <a:rect l="0" t="0" r="0" b="0"/>
              <a:pathLst>
                <a:path w="126425" h="122854">
                  <a:moveTo>
                    <a:pt x="126424" y="84228"/>
                  </a:moveTo>
                  <a:lnTo>
                    <a:pt x="73719" y="103356"/>
                  </a:lnTo>
                  <a:lnTo>
                    <a:pt x="47897" y="118491"/>
                  </a:lnTo>
                  <a:lnTo>
                    <a:pt x="24453" y="122853"/>
                  </a:lnTo>
                  <a:lnTo>
                    <a:pt x="15159" y="120506"/>
                  </a:lnTo>
                  <a:lnTo>
                    <a:pt x="7794" y="115433"/>
                  </a:lnTo>
                  <a:lnTo>
                    <a:pt x="1714" y="108540"/>
                  </a:lnTo>
                  <a:lnTo>
                    <a:pt x="0" y="100436"/>
                  </a:lnTo>
                  <a:lnTo>
                    <a:pt x="8751" y="40825"/>
                  </a:lnTo>
                  <a:lnTo>
                    <a:pt x="211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1680847" y="1457355"/>
            <a:ext cx="135644" cy="300905"/>
          </a:xfrm>
          <a:custGeom>
            <a:avLst/>
            <a:gdLst/>
            <a:ahLst/>
            <a:cxnLst/>
            <a:rect l="0" t="0" r="0" b="0"/>
            <a:pathLst>
              <a:path w="135644" h="300905">
                <a:moveTo>
                  <a:pt x="130054" y="111391"/>
                </a:moveTo>
                <a:lnTo>
                  <a:pt x="135643" y="94623"/>
                </a:lnTo>
                <a:lnTo>
                  <a:pt x="133530" y="61839"/>
                </a:lnTo>
                <a:lnTo>
                  <a:pt x="125360" y="42184"/>
                </a:lnTo>
                <a:lnTo>
                  <a:pt x="101051" y="10503"/>
                </a:lnTo>
                <a:lnTo>
                  <a:pt x="81289" y="2211"/>
                </a:lnTo>
                <a:lnTo>
                  <a:pt x="69468" y="0"/>
                </a:lnTo>
                <a:lnTo>
                  <a:pt x="46975" y="3782"/>
                </a:lnTo>
                <a:lnTo>
                  <a:pt x="36064" y="8066"/>
                </a:lnTo>
                <a:lnTo>
                  <a:pt x="20820" y="22185"/>
                </a:lnTo>
                <a:lnTo>
                  <a:pt x="1502" y="59845"/>
                </a:lnTo>
                <a:lnTo>
                  <a:pt x="0" y="80293"/>
                </a:lnTo>
                <a:lnTo>
                  <a:pt x="8568" y="122015"/>
                </a:lnTo>
                <a:lnTo>
                  <a:pt x="13968" y="130172"/>
                </a:lnTo>
                <a:lnTo>
                  <a:pt x="29328" y="142355"/>
                </a:lnTo>
                <a:lnTo>
                  <a:pt x="50972" y="145430"/>
                </a:lnTo>
                <a:lnTo>
                  <a:pt x="73849" y="141727"/>
                </a:lnTo>
                <a:lnTo>
                  <a:pt x="91816" y="132282"/>
                </a:lnTo>
                <a:lnTo>
                  <a:pt x="104481" y="117166"/>
                </a:lnTo>
                <a:lnTo>
                  <a:pt x="111669" y="105769"/>
                </a:lnTo>
                <a:lnTo>
                  <a:pt x="111948" y="107643"/>
                </a:lnTo>
                <a:lnTo>
                  <a:pt x="106137" y="163357"/>
                </a:lnTo>
                <a:lnTo>
                  <a:pt x="103047" y="187129"/>
                </a:lnTo>
                <a:lnTo>
                  <a:pt x="107475" y="246931"/>
                </a:lnTo>
                <a:lnTo>
                  <a:pt x="108997" y="30090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1685811" y="2344468"/>
            <a:ext cx="222956" cy="256071"/>
          </a:xfrm>
          <a:custGeom>
            <a:avLst/>
            <a:gdLst/>
            <a:ahLst/>
            <a:cxnLst/>
            <a:rect l="0" t="0" r="0" b="0"/>
            <a:pathLst>
              <a:path w="222956" h="256071">
                <a:moveTo>
                  <a:pt x="114562" y="13915"/>
                </a:moveTo>
                <a:lnTo>
                  <a:pt x="70599" y="34158"/>
                </a:lnTo>
                <a:lnTo>
                  <a:pt x="9114" y="68224"/>
                </a:lnTo>
                <a:lnTo>
                  <a:pt x="3319" y="67669"/>
                </a:lnTo>
                <a:lnTo>
                  <a:pt x="626" y="63789"/>
                </a:lnTo>
                <a:lnTo>
                  <a:pt x="0" y="57693"/>
                </a:lnTo>
                <a:lnTo>
                  <a:pt x="5543" y="44680"/>
                </a:lnTo>
                <a:lnTo>
                  <a:pt x="16976" y="31098"/>
                </a:lnTo>
                <a:lnTo>
                  <a:pt x="44313" y="11467"/>
                </a:lnTo>
                <a:lnTo>
                  <a:pt x="68522" y="1909"/>
                </a:lnTo>
                <a:lnTo>
                  <a:pt x="91760" y="0"/>
                </a:lnTo>
                <a:lnTo>
                  <a:pt x="135274" y="8307"/>
                </a:lnTo>
                <a:lnTo>
                  <a:pt x="141238" y="13686"/>
                </a:lnTo>
                <a:lnTo>
                  <a:pt x="144044" y="20781"/>
                </a:lnTo>
                <a:lnTo>
                  <a:pt x="144043" y="38024"/>
                </a:lnTo>
                <a:lnTo>
                  <a:pt x="140142" y="57385"/>
                </a:lnTo>
                <a:lnTo>
                  <a:pt x="125781" y="82427"/>
                </a:lnTo>
                <a:lnTo>
                  <a:pt x="110189" y="94278"/>
                </a:lnTo>
                <a:lnTo>
                  <a:pt x="101118" y="99076"/>
                </a:lnTo>
                <a:lnTo>
                  <a:pt x="97410" y="99935"/>
                </a:lnTo>
                <a:lnTo>
                  <a:pt x="97278" y="98168"/>
                </a:lnTo>
                <a:lnTo>
                  <a:pt x="99530" y="94650"/>
                </a:lnTo>
                <a:lnTo>
                  <a:pt x="104540" y="93475"/>
                </a:lnTo>
                <a:lnTo>
                  <a:pt x="137799" y="99994"/>
                </a:lnTo>
                <a:lnTo>
                  <a:pt x="187378" y="117104"/>
                </a:lnTo>
                <a:lnTo>
                  <a:pt x="203856" y="128407"/>
                </a:lnTo>
                <a:lnTo>
                  <a:pt x="215859" y="144349"/>
                </a:lnTo>
                <a:lnTo>
                  <a:pt x="220698" y="153514"/>
                </a:lnTo>
                <a:lnTo>
                  <a:pt x="222955" y="173055"/>
                </a:lnTo>
                <a:lnTo>
                  <a:pt x="218888" y="193438"/>
                </a:lnTo>
                <a:lnTo>
                  <a:pt x="209282" y="214196"/>
                </a:lnTo>
                <a:lnTo>
                  <a:pt x="190975" y="232000"/>
                </a:lnTo>
                <a:lnTo>
                  <a:pt x="167240" y="245373"/>
                </a:lnTo>
                <a:lnTo>
                  <a:pt x="104033" y="25607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1815840" y="3642860"/>
            <a:ext cx="26648" cy="252685"/>
          </a:xfrm>
          <a:custGeom>
            <a:avLst/>
            <a:gdLst/>
            <a:ahLst/>
            <a:cxnLst/>
            <a:rect l="0" t="0" r="0" b="0"/>
            <a:pathLst>
              <a:path w="26648" h="252685">
                <a:moveTo>
                  <a:pt x="5590" y="0"/>
                </a:moveTo>
                <a:lnTo>
                  <a:pt x="0" y="16767"/>
                </a:lnTo>
                <a:lnTo>
                  <a:pt x="376" y="34358"/>
                </a:lnTo>
                <a:lnTo>
                  <a:pt x="12139" y="85763"/>
                </a:lnTo>
                <a:lnTo>
                  <a:pt x="15332" y="140986"/>
                </a:lnTo>
                <a:lnTo>
                  <a:pt x="21552" y="196695"/>
                </a:lnTo>
                <a:lnTo>
                  <a:pt x="26647" y="2526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-157927" y="379025"/>
            <a:ext cx="2453140" cy="3906074"/>
            <a:chOff x="-157927" y="379025"/>
            <a:chExt cx="2453140" cy="3906074"/>
          </a:xfrm>
        </p:grpSpPr>
        <p:sp>
          <p:nvSpPr>
            <p:cNvPr id="34" name="Freeform 33"/>
            <p:cNvSpPr/>
            <p:nvPr/>
          </p:nvSpPr>
          <p:spPr>
            <a:xfrm>
              <a:off x="73699" y="431668"/>
              <a:ext cx="2221514" cy="3853431"/>
            </a:xfrm>
            <a:custGeom>
              <a:avLst/>
              <a:gdLst/>
              <a:ahLst/>
              <a:cxnLst/>
              <a:rect l="0" t="0" r="0" b="0"/>
              <a:pathLst>
                <a:path w="2221514" h="3853431">
                  <a:moveTo>
                    <a:pt x="2063586" y="0"/>
                  </a:moveTo>
                  <a:lnTo>
                    <a:pt x="2063586" y="48931"/>
                  </a:lnTo>
                  <a:lnTo>
                    <a:pt x="2057996" y="102472"/>
                  </a:lnTo>
                  <a:lnTo>
                    <a:pt x="2061268" y="155249"/>
                  </a:lnTo>
                  <a:lnTo>
                    <a:pt x="2063128" y="213854"/>
                  </a:lnTo>
                  <a:lnTo>
                    <a:pt x="2063495" y="275819"/>
                  </a:lnTo>
                  <a:lnTo>
                    <a:pt x="2071907" y="338919"/>
                  </a:lnTo>
                  <a:lnTo>
                    <a:pt x="2073678" y="399049"/>
                  </a:lnTo>
                  <a:lnTo>
                    <a:pt x="2073985" y="449949"/>
                  </a:lnTo>
                  <a:lnTo>
                    <a:pt x="2072919" y="512315"/>
                  </a:lnTo>
                  <a:lnTo>
                    <a:pt x="2066871" y="562538"/>
                  </a:lnTo>
                  <a:lnTo>
                    <a:pt x="2067354" y="625672"/>
                  </a:lnTo>
                  <a:lnTo>
                    <a:pt x="2072779" y="683810"/>
                  </a:lnTo>
                  <a:lnTo>
                    <a:pt x="2073718" y="734364"/>
                  </a:lnTo>
                  <a:lnTo>
                    <a:pt x="2073997" y="786388"/>
                  </a:lnTo>
                  <a:lnTo>
                    <a:pt x="2074079" y="838847"/>
                  </a:lnTo>
                  <a:lnTo>
                    <a:pt x="2081343" y="893334"/>
                  </a:lnTo>
                  <a:lnTo>
                    <a:pt x="2083991" y="947944"/>
                  </a:lnTo>
                  <a:lnTo>
                    <a:pt x="2090103" y="1009381"/>
                  </a:lnTo>
                  <a:lnTo>
                    <a:pt x="2094170" y="1069436"/>
                  </a:lnTo>
                  <a:lnTo>
                    <a:pt x="2091854" y="1123240"/>
                  </a:lnTo>
                  <a:lnTo>
                    <a:pt x="2089017" y="1146135"/>
                  </a:lnTo>
                  <a:lnTo>
                    <a:pt x="2093609" y="1195669"/>
                  </a:lnTo>
                  <a:lnTo>
                    <a:pt x="2094863" y="1255496"/>
                  </a:lnTo>
                  <a:lnTo>
                    <a:pt x="2095080" y="1303836"/>
                  </a:lnTo>
                  <a:lnTo>
                    <a:pt x="2095144" y="1355203"/>
                  </a:lnTo>
                  <a:lnTo>
                    <a:pt x="2102401" y="1416557"/>
                  </a:lnTo>
                  <a:lnTo>
                    <a:pt x="2105048" y="1473737"/>
                  </a:lnTo>
                  <a:lnTo>
                    <a:pt x="2105571" y="1535681"/>
                  </a:lnTo>
                  <a:lnTo>
                    <a:pt x="2111740" y="1594667"/>
                  </a:lnTo>
                  <a:lnTo>
                    <a:pt x="2110359" y="1641327"/>
                  </a:lnTo>
                  <a:lnTo>
                    <a:pt x="2115455" y="1703346"/>
                  </a:lnTo>
                  <a:lnTo>
                    <a:pt x="2116076" y="1758504"/>
                  </a:lnTo>
                  <a:lnTo>
                    <a:pt x="2116198" y="1814459"/>
                  </a:lnTo>
                  <a:lnTo>
                    <a:pt x="2123458" y="1877808"/>
                  </a:lnTo>
                  <a:lnTo>
                    <a:pt x="2126105" y="1939715"/>
                  </a:lnTo>
                  <a:lnTo>
                    <a:pt x="2126563" y="1990618"/>
                  </a:lnTo>
                  <a:lnTo>
                    <a:pt x="2126699" y="2039626"/>
                  </a:lnTo>
                  <a:lnTo>
                    <a:pt x="2126745" y="2098107"/>
                  </a:lnTo>
                  <a:lnTo>
                    <a:pt x="2127924" y="2160785"/>
                  </a:lnTo>
                  <a:lnTo>
                    <a:pt x="2135089" y="2215627"/>
                  </a:lnTo>
                  <a:lnTo>
                    <a:pt x="2136635" y="2265002"/>
                  </a:lnTo>
                  <a:lnTo>
                    <a:pt x="2137092" y="2316677"/>
                  </a:lnTo>
                  <a:lnTo>
                    <a:pt x="2142836" y="2375362"/>
                  </a:lnTo>
                  <a:lnTo>
                    <a:pt x="2141944" y="2434665"/>
                  </a:lnTo>
                  <a:lnTo>
                    <a:pt x="2146654" y="2488745"/>
                  </a:lnTo>
                  <a:lnTo>
                    <a:pt x="2148754" y="2551723"/>
                  </a:lnTo>
                  <a:lnTo>
                    <a:pt x="2159221" y="2610437"/>
                  </a:lnTo>
                  <a:lnTo>
                    <a:pt x="2166965" y="2667095"/>
                  </a:lnTo>
                  <a:lnTo>
                    <a:pt x="2169664" y="2730582"/>
                  </a:lnTo>
                  <a:lnTo>
                    <a:pt x="2177129" y="2789397"/>
                  </a:lnTo>
                  <a:lnTo>
                    <a:pt x="2184540" y="2846074"/>
                  </a:lnTo>
                  <a:lnTo>
                    <a:pt x="2188863" y="2902330"/>
                  </a:lnTo>
                  <a:lnTo>
                    <a:pt x="2192837" y="2955383"/>
                  </a:lnTo>
                  <a:lnTo>
                    <a:pt x="2198951" y="3005594"/>
                  </a:lnTo>
                  <a:lnTo>
                    <a:pt x="2208564" y="3061742"/>
                  </a:lnTo>
                  <a:lnTo>
                    <a:pt x="2217156" y="3110889"/>
                  </a:lnTo>
                  <a:lnTo>
                    <a:pt x="2220222" y="3161325"/>
                  </a:lnTo>
                  <a:lnTo>
                    <a:pt x="2221258" y="3220882"/>
                  </a:lnTo>
                  <a:lnTo>
                    <a:pt x="2221463" y="3277707"/>
                  </a:lnTo>
                  <a:lnTo>
                    <a:pt x="2221503" y="3333992"/>
                  </a:lnTo>
                  <a:lnTo>
                    <a:pt x="2221511" y="3390170"/>
                  </a:lnTo>
                  <a:lnTo>
                    <a:pt x="2221513" y="3446327"/>
                  </a:lnTo>
                  <a:lnTo>
                    <a:pt x="2221513" y="3502480"/>
                  </a:lnTo>
                  <a:lnTo>
                    <a:pt x="2218394" y="3558632"/>
                  </a:lnTo>
                  <a:lnTo>
                    <a:pt x="2206859" y="3609195"/>
                  </a:lnTo>
                  <a:lnTo>
                    <a:pt x="2201215" y="3618077"/>
                  </a:lnTo>
                  <a:lnTo>
                    <a:pt x="2185586" y="3631066"/>
                  </a:lnTo>
                  <a:lnTo>
                    <a:pt x="2151466" y="3644955"/>
                  </a:lnTo>
                  <a:lnTo>
                    <a:pt x="2098016" y="3651723"/>
                  </a:lnTo>
                  <a:lnTo>
                    <a:pt x="2042397" y="3653060"/>
                  </a:lnTo>
                  <a:lnTo>
                    <a:pt x="1986351" y="3658913"/>
                  </a:lnTo>
                  <a:lnTo>
                    <a:pt x="1931389" y="3664099"/>
                  </a:lnTo>
                  <a:lnTo>
                    <a:pt x="1869099" y="3678441"/>
                  </a:lnTo>
                  <a:lnTo>
                    <a:pt x="1806886" y="3684853"/>
                  </a:lnTo>
                  <a:lnTo>
                    <a:pt x="1745204" y="3693053"/>
                  </a:lnTo>
                  <a:lnTo>
                    <a:pt x="1682631" y="3695018"/>
                  </a:lnTo>
                  <a:lnTo>
                    <a:pt x="1631276" y="3702643"/>
                  </a:lnTo>
                  <a:lnTo>
                    <a:pt x="1573472" y="3708481"/>
                  </a:lnTo>
                  <a:lnTo>
                    <a:pt x="1516387" y="3714964"/>
                  </a:lnTo>
                  <a:lnTo>
                    <a:pt x="1464427" y="3723479"/>
                  </a:lnTo>
                  <a:lnTo>
                    <a:pt x="1410316" y="3726375"/>
                  </a:lnTo>
                  <a:lnTo>
                    <a:pt x="1348978" y="3726947"/>
                  </a:lnTo>
                  <a:lnTo>
                    <a:pt x="1287772" y="3734296"/>
                  </a:lnTo>
                  <a:lnTo>
                    <a:pt x="1238920" y="3736632"/>
                  </a:lnTo>
                  <a:lnTo>
                    <a:pt x="1179898" y="3737422"/>
                  </a:lnTo>
                  <a:lnTo>
                    <a:pt x="1123179" y="3743167"/>
                  </a:lnTo>
                  <a:lnTo>
                    <a:pt x="1075378" y="3746669"/>
                  </a:lnTo>
                  <a:lnTo>
                    <a:pt x="1024170" y="3747707"/>
                  </a:lnTo>
                  <a:lnTo>
                    <a:pt x="971952" y="3753605"/>
                  </a:lnTo>
                  <a:lnTo>
                    <a:pt x="911481" y="3758842"/>
                  </a:lnTo>
                  <a:lnTo>
                    <a:pt x="848013" y="3767607"/>
                  </a:lnTo>
                  <a:lnTo>
                    <a:pt x="795626" y="3774319"/>
                  </a:lnTo>
                  <a:lnTo>
                    <a:pt x="746828" y="3778126"/>
                  </a:lnTo>
                  <a:lnTo>
                    <a:pt x="697145" y="3784845"/>
                  </a:lnTo>
                  <a:lnTo>
                    <a:pt x="636360" y="3790359"/>
                  </a:lnTo>
                  <a:lnTo>
                    <a:pt x="579293" y="3801500"/>
                  </a:lnTo>
                  <a:lnTo>
                    <a:pt x="517371" y="3809377"/>
                  </a:lnTo>
                  <a:lnTo>
                    <a:pt x="457219" y="3818169"/>
                  </a:lnTo>
                  <a:lnTo>
                    <a:pt x="400277" y="3821118"/>
                  </a:lnTo>
                  <a:lnTo>
                    <a:pt x="343969" y="3827290"/>
                  </a:lnTo>
                  <a:lnTo>
                    <a:pt x="280551" y="3838604"/>
                  </a:lnTo>
                  <a:lnTo>
                    <a:pt x="221750" y="3842053"/>
                  </a:lnTo>
                  <a:lnTo>
                    <a:pt x="165075" y="3842733"/>
                  </a:lnTo>
                  <a:lnTo>
                    <a:pt x="108820" y="3850104"/>
                  </a:lnTo>
                  <a:lnTo>
                    <a:pt x="52648" y="3852773"/>
                  </a:lnTo>
                  <a:lnTo>
                    <a:pt x="0" y="38534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28014" y="379025"/>
              <a:ext cx="151974" cy="3758675"/>
            </a:xfrm>
            <a:custGeom>
              <a:avLst/>
              <a:gdLst/>
              <a:ahLst/>
              <a:cxnLst/>
              <a:rect l="0" t="0" r="0" b="0"/>
              <a:pathLst>
                <a:path w="151974" h="3758675">
                  <a:moveTo>
                    <a:pt x="30120" y="0"/>
                  </a:moveTo>
                  <a:lnTo>
                    <a:pt x="18942" y="11179"/>
                  </a:lnTo>
                  <a:lnTo>
                    <a:pt x="13454" y="32265"/>
                  </a:lnTo>
                  <a:lnTo>
                    <a:pt x="9931" y="93461"/>
                  </a:lnTo>
                  <a:lnTo>
                    <a:pt x="9320" y="144546"/>
                  </a:lnTo>
                  <a:lnTo>
                    <a:pt x="9139" y="196727"/>
                  </a:lnTo>
                  <a:lnTo>
                    <a:pt x="9086" y="254822"/>
                  </a:lnTo>
                  <a:lnTo>
                    <a:pt x="3481" y="316489"/>
                  </a:lnTo>
                  <a:lnTo>
                    <a:pt x="0" y="379214"/>
                  </a:lnTo>
                  <a:lnTo>
                    <a:pt x="2306" y="424343"/>
                  </a:lnTo>
                  <a:lnTo>
                    <a:pt x="6060" y="470527"/>
                  </a:lnTo>
                  <a:lnTo>
                    <a:pt x="9343" y="532480"/>
                  </a:lnTo>
                  <a:lnTo>
                    <a:pt x="17221" y="589752"/>
                  </a:lnTo>
                  <a:lnTo>
                    <a:pt x="18889" y="637996"/>
                  </a:lnTo>
                  <a:lnTo>
                    <a:pt x="19384" y="690504"/>
                  </a:lnTo>
                  <a:lnTo>
                    <a:pt x="19530" y="745057"/>
                  </a:lnTo>
                  <a:lnTo>
                    <a:pt x="16454" y="800605"/>
                  </a:lnTo>
                  <a:lnTo>
                    <a:pt x="13518" y="827268"/>
                  </a:lnTo>
                  <a:lnTo>
                    <a:pt x="18045" y="882339"/>
                  </a:lnTo>
                  <a:lnTo>
                    <a:pt x="19134" y="933308"/>
                  </a:lnTo>
                  <a:lnTo>
                    <a:pt x="19456" y="987405"/>
                  </a:lnTo>
                  <a:lnTo>
                    <a:pt x="18362" y="1030782"/>
                  </a:lnTo>
                  <a:lnTo>
                    <a:pt x="13976" y="1073458"/>
                  </a:lnTo>
                  <a:lnTo>
                    <a:pt x="10519" y="1136945"/>
                  </a:lnTo>
                  <a:lnTo>
                    <a:pt x="15084" y="1200210"/>
                  </a:lnTo>
                  <a:lnTo>
                    <a:pt x="18256" y="1263408"/>
                  </a:lnTo>
                  <a:lnTo>
                    <a:pt x="19196" y="1315409"/>
                  </a:lnTo>
                  <a:lnTo>
                    <a:pt x="19474" y="1371631"/>
                  </a:lnTo>
                  <a:lnTo>
                    <a:pt x="19557" y="1432743"/>
                  </a:lnTo>
                  <a:lnTo>
                    <a:pt x="19581" y="1495304"/>
                  </a:lnTo>
                  <a:lnTo>
                    <a:pt x="25178" y="1558294"/>
                  </a:lnTo>
                  <a:lnTo>
                    <a:pt x="28656" y="1621412"/>
                  </a:lnTo>
                  <a:lnTo>
                    <a:pt x="29686" y="1673388"/>
                  </a:lnTo>
                  <a:lnTo>
                    <a:pt x="37270" y="1729147"/>
                  </a:lnTo>
                  <a:lnTo>
                    <a:pt x="39648" y="1790058"/>
                  </a:lnTo>
                  <a:lnTo>
                    <a:pt x="40204" y="1832054"/>
                  </a:lnTo>
                  <a:lnTo>
                    <a:pt x="43571" y="1877234"/>
                  </a:lnTo>
                  <a:lnTo>
                    <a:pt x="47796" y="1923441"/>
                  </a:lnTo>
                  <a:lnTo>
                    <a:pt x="51345" y="1985407"/>
                  </a:lnTo>
                  <a:lnTo>
                    <a:pt x="59313" y="2042684"/>
                  </a:lnTo>
                  <a:lnTo>
                    <a:pt x="60997" y="2090928"/>
                  </a:lnTo>
                  <a:lnTo>
                    <a:pt x="61496" y="2143437"/>
                  </a:lnTo>
                  <a:lnTo>
                    <a:pt x="61644" y="2197990"/>
                  </a:lnTo>
                  <a:lnTo>
                    <a:pt x="61678" y="2241474"/>
                  </a:lnTo>
                  <a:lnTo>
                    <a:pt x="61693" y="2284197"/>
                  </a:lnTo>
                  <a:lnTo>
                    <a:pt x="64820" y="2329701"/>
                  </a:lnTo>
                  <a:lnTo>
                    <a:pt x="68939" y="2376052"/>
                  </a:lnTo>
                  <a:lnTo>
                    <a:pt x="70770" y="2420049"/>
                  </a:lnTo>
                  <a:lnTo>
                    <a:pt x="71800" y="2478690"/>
                  </a:lnTo>
                  <a:lnTo>
                    <a:pt x="72106" y="2538700"/>
                  </a:lnTo>
                  <a:lnTo>
                    <a:pt x="72196" y="2600934"/>
                  </a:lnTo>
                  <a:lnTo>
                    <a:pt x="79462" y="2663138"/>
                  </a:lnTo>
                  <a:lnTo>
                    <a:pt x="82955" y="2715794"/>
                  </a:lnTo>
                  <a:lnTo>
                    <a:pt x="90903" y="2776164"/>
                  </a:lnTo>
                  <a:lnTo>
                    <a:pt x="92584" y="2831171"/>
                  </a:lnTo>
                  <a:lnTo>
                    <a:pt x="93082" y="2887634"/>
                  </a:lnTo>
                  <a:lnTo>
                    <a:pt x="96349" y="2945697"/>
                  </a:lnTo>
                  <a:lnTo>
                    <a:pt x="101606" y="2999946"/>
                  </a:lnTo>
                  <a:lnTo>
                    <a:pt x="103164" y="3056184"/>
                  </a:lnTo>
                  <a:lnTo>
                    <a:pt x="103625" y="3114181"/>
                  </a:lnTo>
                  <a:lnTo>
                    <a:pt x="106882" y="3168410"/>
                  </a:lnTo>
                  <a:lnTo>
                    <a:pt x="112136" y="3221523"/>
                  </a:lnTo>
                  <a:lnTo>
                    <a:pt x="116812" y="3271185"/>
                  </a:lnTo>
                  <a:lnTo>
                    <a:pt x="122487" y="3318655"/>
                  </a:lnTo>
                  <a:lnTo>
                    <a:pt x="129994" y="3375919"/>
                  </a:lnTo>
                  <a:lnTo>
                    <a:pt x="134336" y="3429431"/>
                  </a:lnTo>
                  <a:lnTo>
                    <a:pt x="138314" y="3481942"/>
                  </a:lnTo>
                  <a:lnTo>
                    <a:pt x="144429" y="3532045"/>
                  </a:lnTo>
                  <a:lnTo>
                    <a:pt x="145636" y="3587003"/>
                  </a:lnTo>
                  <a:lnTo>
                    <a:pt x="148995" y="3639799"/>
                  </a:lnTo>
                  <a:lnTo>
                    <a:pt x="151973" y="3662557"/>
                  </a:lnTo>
                  <a:lnTo>
                    <a:pt x="146960" y="3721970"/>
                  </a:lnTo>
                  <a:lnTo>
                    <a:pt x="145934" y="37586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-21056" y="3084849"/>
              <a:ext cx="2232041" cy="157735"/>
            </a:xfrm>
            <a:custGeom>
              <a:avLst/>
              <a:gdLst/>
              <a:ahLst/>
              <a:cxnLst/>
              <a:rect l="0" t="0" r="0" b="0"/>
              <a:pathLst>
                <a:path w="2232041" h="157735">
                  <a:moveTo>
                    <a:pt x="2232040" y="0"/>
                  </a:moveTo>
                  <a:lnTo>
                    <a:pt x="2189348" y="3120"/>
                  </a:lnTo>
                  <a:lnTo>
                    <a:pt x="2136519" y="9065"/>
                  </a:lnTo>
                  <a:lnTo>
                    <a:pt x="2076995" y="10240"/>
                  </a:lnTo>
                  <a:lnTo>
                    <a:pt x="2027263" y="11613"/>
                  </a:lnTo>
                  <a:lnTo>
                    <a:pt x="1974314" y="17739"/>
                  </a:lnTo>
                  <a:lnTo>
                    <a:pt x="1914691" y="20074"/>
                  </a:lnTo>
                  <a:lnTo>
                    <a:pt x="1851402" y="21936"/>
                  </a:lnTo>
                  <a:lnTo>
                    <a:pt x="1805114" y="26517"/>
                  </a:lnTo>
                  <a:lnTo>
                    <a:pt x="1757246" y="29333"/>
                  </a:lnTo>
                  <a:lnTo>
                    <a:pt x="1712185" y="30585"/>
                  </a:lnTo>
                  <a:lnTo>
                    <a:pt x="1660508" y="31289"/>
                  </a:lnTo>
                  <a:lnTo>
                    <a:pt x="1601125" y="31527"/>
                  </a:lnTo>
                  <a:lnTo>
                    <a:pt x="1544335" y="37163"/>
                  </a:lnTo>
                  <a:lnTo>
                    <a:pt x="1488057" y="41136"/>
                  </a:lnTo>
                  <a:lnTo>
                    <a:pt x="1431880" y="45041"/>
                  </a:lnTo>
                  <a:lnTo>
                    <a:pt x="1375723" y="51141"/>
                  </a:lnTo>
                  <a:lnTo>
                    <a:pt x="1319570" y="59582"/>
                  </a:lnTo>
                  <a:lnTo>
                    <a:pt x="1263418" y="62462"/>
                  </a:lnTo>
                  <a:lnTo>
                    <a:pt x="1207266" y="68620"/>
                  </a:lnTo>
                  <a:lnTo>
                    <a:pt x="1151114" y="73866"/>
                  </a:lnTo>
                  <a:lnTo>
                    <a:pt x="1094962" y="81835"/>
                  </a:lnTo>
                  <a:lnTo>
                    <a:pt x="1046609" y="86639"/>
                  </a:lnTo>
                  <a:lnTo>
                    <a:pt x="994068" y="92352"/>
                  </a:lnTo>
                  <a:lnTo>
                    <a:pt x="942625" y="97164"/>
                  </a:lnTo>
                  <a:lnTo>
                    <a:pt x="889168" y="102879"/>
                  </a:lnTo>
                  <a:lnTo>
                    <a:pt x="834773" y="110399"/>
                  </a:lnTo>
                  <a:lnTo>
                    <a:pt x="784292" y="114209"/>
                  </a:lnTo>
                  <a:lnTo>
                    <a:pt x="724882" y="115338"/>
                  </a:lnTo>
                  <a:lnTo>
                    <a:pt x="664801" y="122955"/>
                  </a:lnTo>
                  <a:lnTo>
                    <a:pt x="616037" y="126509"/>
                  </a:lnTo>
                  <a:lnTo>
                    <a:pt x="565714" y="133281"/>
                  </a:lnTo>
                  <a:lnTo>
                    <a:pt x="506195" y="136161"/>
                  </a:lnTo>
                  <a:lnTo>
                    <a:pt x="449378" y="142320"/>
                  </a:lnTo>
                  <a:lnTo>
                    <a:pt x="393095" y="146396"/>
                  </a:lnTo>
                  <a:lnTo>
                    <a:pt x="336917" y="147201"/>
                  </a:lnTo>
                  <a:lnTo>
                    <a:pt x="286349" y="152950"/>
                  </a:lnTo>
                  <a:lnTo>
                    <a:pt x="226924" y="156944"/>
                  </a:lnTo>
                  <a:lnTo>
                    <a:pt x="165793" y="157734"/>
                  </a:lnTo>
                  <a:lnTo>
                    <a:pt x="103328" y="152300"/>
                  </a:lnTo>
                  <a:lnTo>
                    <a:pt x="47099" y="14836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-157927" y="1989886"/>
              <a:ext cx="2305741" cy="176746"/>
            </a:xfrm>
            <a:custGeom>
              <a:avLst/>
              <a:gdLst/>
              <a:ahLst/>
              <a:cxnLst/>
              <a:rect l="0" t="0" r="0" b="0"/>
              <a:pathLst>
                <a:path w="2305741" h="176746">
                  <a:moveTo>
                    <a:pt x="2305740" y="0"/>
                  </a:moveTo>
                  <a:lnTo>
                    <a:pt x="2247123" y="0"/>
                  </a:lnTo>
                  <a:lnTo>
                    <a:pt x="2192949" y="7235"/>
                  </a:lnTo>
                  <a:lnTo>
                    <a:pt x="2134068" y="9877"/>
                  </a:lnTo>
                  <a:lnTo>
                    <a:pt x="2072048" y="10400"/>
                  </a:lnTo>
                  <a:lnTo>
                    <a:pt x="2019633" y="17738"/>
                  </a:lnTo>
                  <a:lnTo>
                    <a:pt x="1966334" y="20074"/>
                  </a:lnTo>
                  <a:lnTo>
                    <a:pt x="1914147" y="20765"/>
                  </a:lnTo>
                  <a:lnTo>
                    <a:pt x="1866189" y="22140"/>
                  </a:lnTo>
                  <a:lnTo>
                    <a:pt x="1808565" y="28267"/>
                  </a:lnTo>
                  <a:lnTo>
                    <a:pt x="1749377" y="30602"/>
                  </a:lnTo>
                  <a:lnTo>
                    <a:pt x="1689390" y="34510"/>
                  </a:lnTo>
                  <a:lnTo>
                    <a:pt x="1641927" y="39861"/>
                  </a:lnTo>
                  <a:lnTo>
                    <a:pt x="1588479" y="44565"/>
                  </a:lnTo>
                  <a:lnTo>
                    <a:pt x="1533389" y="51047"/>
                  </a:lnTo>
                  <a:lnTo>
                    <a:pt x="1473937" y="53497"/>
                  </a:lnTo>
                  <a:lnTo>
                    <a:pt x="1411322" y="60954"/>
                  </a:lnTo>
                  <a:lnTo>
                    <a:pt x="1368928" y="67255"/>
                  </a:lnTo>
                  <a:lnTo>
                    <a:pt x="1323570" y="70835"/>
                  </a:lnTo>
                  <a:lnTo>
                    <a:pt x="1277284" y="72426"/>
                  </a:lnTo>
                  <a:lnTo>
                    <a:pt x="1215275" y="74492"/>
                  </a:lnTo>
                  <a:lnTo>
                    <a:pt x="1168435" y="80823"/>
                  </a:lnTo>
                  <a:lnTo>
                    <a:pt x="1109453" y="84389"/>
                  </a:lnTo>
                  <a:lnTo>
                    <a:pt x="1049472" y="92361"/>
                  </a:lnTo>
                  <a:lnTo>
                    <a:pt x="993170" y="99872"/>
                  </a:lnTo>
                  <a:lnTo>
                    <a:pt x="933782" y="105385"/>
                  </a:lnTo>
                  <a:lnTo>
                    <a:pt x="879591" y="113407"/>
                  </a:lnTo>
                  <a:lnTo>
                    <a:pt x="824433" y="120927"/>
                  </a:lnTo>
                  <a:lnTo>
                    <a:pt x="761761" y="132508"/>
                  </a:lnTo>
                  <a:lnTo>
                    <a:pt x="705728" y="136747"/>
                  </a:lnTo>
                  <a:lnTo>
                    <a:pt x="643687" y="144948"/>
                  </a:lnTo>
                  <a:lnTo>
                    <a:pt x="580783" y="146914"/>
                  </a:lnTo>
                  <a:lnTo>
                    <a:pt x="529402" y="152844"/>
                  </a:lnTo>
                  <a:lnTo>
                    <a:pt x="468044" y="158093"/>
                  </a:lnTo>
                  <a:lnTo>
                    <a:pt x="410864" y="166062"/>
                  </a:lnTo>
                  <a:lnTo>
                    <a:pt x="354508" y="173572"/>
                  </a:lnTo>
                  <a:lnTo>
                    <a:pt x="297147" y="176745"/>
                  </a:lnTo>
                  <a:lnTo>
                    <a:pt x="233823" y="170440"/>
                  </a:lnTo>
                  <a:lnTo>
                    <a:pt x="187043" y="169044"/>
                  </a:lnTo>
                  <a:lnTo>
                    <a:pt x="124425" y="168572"/>
                  </a:lnTo>
                  <a:lnTo>
                    <a:pt x="65825" y="161243"/>
                  </a:lnTo>
                  <a:lnTo>
                    <a:pt x="14736" y="15858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-105284" y="1126549"/>
              <a:ext cx="2200456" cy="105286"/>
            </a:xfrm>
            <a:custGeom>
              <a:avLst/>
              <a:gdLst/>
              <a:ahLst/>
              <a:cxnLst/>
              <a:rect l="0" t="0" r="0" b="0"/>
              <a:pathLst>
                <a:path w="2200456" h="105286">
                  <a:moveTo>
                    <a:pt x="2200455" y="0"/>
                  </a:moveTo>
                  <a:lnTo>
                    <a:pt x="2145314" y="14654"/>
                  </a:lnTo>
                  <a:lnTo>
                    <a:pt x="2087180" y="19792"/>
                  </a:lnTo>
                  <a:lnTo>
                    <a:pt x="2037690" y="20682"/>
                  </a:lnTo>
                  <a:lnTo>
                    <a:pt x="1985982" y="20946"/>
                  </a:lnTo>
                  <a:lnTo>
                    <a:pt x="1932446" y="21024"/>
                  </a:lnTo>
                  <a:lnTo>
                    <a:pt x="1871480" y="21047"/>
                  </a:lnTo>
                  <a:lnTo>
                    <a:pt x="1825736" y="21052"/>
                  </a:lnTo>
                  <a:lnTo>
                    <a:pt x="1770712" y="21055"/>
                  </a:lnTo>
                  <a:lnTo>
                    <a:pt x="1710198" y="21057"/>
                  </a:lnTo>
                  <a:lnTo>
                    <a:pt x="1663819" y="21057"/>
                  </a:lnTo>
                  <a:lnTo>
                    <a:pt x="1600944" y="21057"/>
                  </a:lnTo>
                  <a:lnTo>
                    <a:pt x="1539681" y="21057"/>
                  </a:lnTo>
                  <a:lnTo>
                    <a:pt x="1490853" y="22227"/>
                  </a:lnTo>
                  <a:lnTo>
                    <a:pt x="1443240" y="28292"/>
                  </a:lnTo>
                  <a:lnTo>
                    <a:pt x="1401441" y="30122"/>
                  </a:lnTo>
                  <a:lnTo>
                    <a:pt x="1355567" y="30935"/>
                  </a:lnTo>
                  <a:lnTo>
                    <a:pt x="1293061" y="31393"/>
                  </a:lnTo>
                  <a:lnTo>
                    <a:pt x="1235547" y="31528"/>
                  </a:lnTo>
                  <a:lnTo>
                    <a:pt x="1172882" y="31568"/>
                  </a:lnTo>
                  <a:lnTo>
                    <a:pt x="1120389" y="34700"/>
                  </a:lnTo>
                  <a:lnTo>
                    <a:pt x="1068961" y="39917"/>
                  </a:lnTo>
                  <a:lnTo>
                    <a:pt x="1009269" y="41463"/>
                  </a:lnTo>
                  <a:lnTo>
                    <a:pt x="953368" y="45041"/>
                  </a:lnTo>
                  <a:lnTo>
                    <a:pt x="900930" y="50390"/>
                  </a:lnTo>
                  <a:lnTo>
                    <a:pt x="840939" y="51975"/>
                  </a:lnTo>
                  <a:lnTo>
                    <a:pt x="781830" y="55564"/>
                  </a:lnTo>
                  <a:lnTo>
                    <a:pt x="724152" y="60917"/>
                  </a:lnTo>
                  <a:lnTo>
                    <a:pt x="665728" y="62503"/>
                  </a:lnTo>
                  <a:lnTo>
                    <a:pt x="608253" y="62973"/>
                  </a:lnTo>
                  <a:lnTo>
                    <a:pt x="549889" y="66232"/>
                  </a:lnTo>
                  <a:lnTo>
                    <a:pt x="495552" y="71487"/>
                  </a:lnTo>
                  <a:lnTo>
                    <a:pt x="445526" y="76163"/>
                  </a:lnTo>
                  <a:lnTo>
                    <a:pt x="397949" y="81838"/>
                  </a:lnTo>
                  <a:lnTo>
                    <a:pt x="335059" y="83756"/>
                  </a:lnTo>
                  <a:lnTo>
                    <a:pt x="277577" y="84135"/>
                  </a:lnTo>
                  <a:lnTo>
                    <a:pt x="218042" y="84209"/>
                  </a:lnTo>
                  <a:lnTo>
                    <a:pt x="161482" y="89813"/>
                  </a:lnTo>
                  <a:lnTo>
                    <a:pt x="99704" y="93780"/>
                  </a:lnTo>
                  <a:lnTo>
                    <a:pt x="37415" y="9768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-50438" y="410611"/>
            <a:ext cx="2156138" cy="3885016"/>
          </a:xfrm>
          <a:custGeom>
            <a:avLst/>
            <a:gdLst/>
            <a:ahLst/>
            <a:cxnLst/>
            <a:rect l="0" t="0" r="0" b="0"/>
            <a:pathLst>
              <a:path w="2156138" h="3885016">
                <a:moveTo>
                  <a:pt x="2156137" y="21057"/>
                </a:moveTo>
                <a:lnTo>
                  <a:pt x="2097520" y="6403"/>
                </a:lnTo>
                <a:lnTo>
                  <a:pt x="2051552" y="1897"/>
                </a:lnTo>
                <a:lnTo>
                  <a:pt x="1995297" y="562"/>
                </a:lnTo>
                <a:lnTo>
                  <a:pt x="1939765" y="166"/>
                </a:lnTo>
                <a:lnTo>
                  <a:pt x="1886266" y="49"/>
                </a:lnTo>
                <a:lnTo>
                  <a:pt x="1833370" y="15"/>
                </a:lnTo>
                <a:lnTo>
                  <a:pt x="1775063" y="4"/>
                </a:lnTo>
                <a:lnTo>
                  <a:pt x="1730967" y="2"/>
                </a:lnTo>
                <a:lnTo>
                  <a:pt x="1684073" y="1"/>
                </a:lnTo>
                <a:lnTo>
                  <a:pt x="1635935" y="0"/>
                </a:lnTo>
                <a:lnTo>
                  <a:pt x="1590364" y="0"/>
                </a:lnTo>
                <a:lnTo>
                  <a:pt x="1545544" y="0"/>
                </a:lnTo>
                <a:lnTo>
                  <a:pt x="1498327" y="0"/>
                </a:lnTo>
                <a:lnTo>
                  <a:pt x="1453166" y="0"/>
                </a:lnTo>
                <a:lnTo>
                  <a:pt x="1394518" y="3119"/>
                </a:lnTo>
                <a:lnTo>
                  <a:pt x="1341266" y="8333"/>
                </a:lnTo>
                <a:lnTo>
                  <a:pt x="1287273" y="9878"/>
                </a:lnTo>
                <a:lnTo>
                  <a:pt x="1235401" y="10336"/>
                </a:lnTo>
                <a:lnTo>
                  <a:pt x="1175577" y="13591"/>
                </a:lnTo>
                <a:lnTo>
                  <a:pt x="1113398" y="18845"/>
                </a:lnTo>
                <a:lnTo>
                  <a:pt x="1050521" y="20401"/>
                </a:lnTo>
                <a:lnTo>
                  <a:pt x="1007306" y="20766"/>
                </a:lnTo>
                <a:lnTo>
                  <a:pt x="960803" y="20927"/>
                </a:lnTo>
                <a:lnTo>
                  <a:pt x="915959" y="20999"/>
                </a:lnTo>
                <a:lnTo>
                  <a:pt x="854370" y="21040"/>
                </a:lnTo>
                <a:lnTo>
                  <a:pt x="792336" y="26643"/>
                </a:lnTo>
                <a:lnTo>
                  <a:pt x="746121" y="30121"/>
                </a:lnTo>
                <a:lnTo>
                  <a:pt x="689794" y="31151"/>
                </a:lnTo>
                <a:lnTo>
                  <a:pt x="634240" y="31457"/>
                </a:lnTo>
                <a:lnTo>
                  <a:pt x="578708" y="25494"/>
                </a:lnTo>
                <a:lnTo>
                  <a:pt x="523891" y="30036"/>
                </a:lnTo>
                <a:lnTo>
                  <a:pt x="468003" y="31279"/>
                </a:lnTo>
                <a:lnTo>
                  <a:pt x="411903" y="24289"/>
                </a:lnTo>
                <a:lnTo>
                  <a:pt x="352642" y="21695"/>
                </a:lnTo>
                <a:lnTo>
                  <a:pt x="290546" y="21183"/>
                </a:lnTo>
                <a:lnTo>
                  <a:pt x="227419" y="26287"/>
                </a:lnTo>
                <a:lnTo>
                  <a:pt x="172874" y="22090"/>
                </a:lnTo>
                <a:lnTo>
                  <a:pt x="117040" y="21261"/>
                </a:lnTo>
                <a:lnTo>
                  <a:pt x="64070" y="17978"/>
                </a:lnTo>
                <a:lnTo>
                  <a:pt x="52507" y="15495"/>
                </a:lnTo>
                <a:lnTo>
                  <a:pt x="43629" y="17349"/>
                </a:lnTo>
                <a:lnTo>
                  <a:pt x="36540" y="22094"/>
                </a:lnTo>
                <a:lnTo>
                  <a:pt x="25544" y="36726"/>
                </a:lnTo>
                <a:lnTo>
                  <a:pt x="5234" y="84905"/>
                </a:lnTo>
                <a:lnTo>
                  <a:pt x="0" y="121603"/>
                </a:lnTo>
                <a:lnTo>
                  <a:pt x="3300" y="178360"/>
                </a:lnTo>
                <a:lnTo>
                  <a:pt x="1412" y="199764"/>
                </a:lnTo>
                <a:lnTo>
                  <a:pt x="7183" y="258237"/>
                </a:lnTo>
                <a:lnTo>
                  <a:pt x="9269" y="312749"/>
                </a:lnTo>
                <a:lnTo>
                  <a:pt x="16613" y="368577"/>
                </a:lnTo>
                <a:lnTo>
                  <a:pt x="26964" y="430292"/>
                </a:lnTo>
                <a:lnTo>
                  <a:pt x="34384" y="462846"/>
                </a:lnTo>
                <a:lnTo>
                  <a:pt x="33836" y="505287"/>
                </a:lnTo>
                <a:lnTo>
                  <a:pt x="39110" y="566405"/>
                </a:lnTo>
                <a:lnTo>
                  <a:pt x="39752" y="621453"/>
                </a:lnTo>
                <a:lnTo>
                  <a:pt x="39879" y="677387"/>
                </a:lnTo>
                <a:lnTo>
                  <a:pt x="39904" y="733496"/>
                </a:lnTo>
                <a:lnTo>
                  <a:pt x="43028" y="786520"/>
                </a:lnTo>
                <a:lnTo>
                  <a:pt x="45975" y="809309"/>
                </a:lnTo>
                <a:lnTo>
                  <a:pt x="40940" y="868743"/>
                </a:lnTo>
                <a:lnTo>
                  <a:pt x="40113" y="923373"/>
                </a:lnTo>
                <a:lnTo>
                  <a:pt x="36831" y="976105"/>
                </a:lnTo>
                <a:lnTo>
                  <a:pt x="33862" y="1000024"/>
                </a:lnTo>
                <a:lnTo>
                  <a:pt x="38369" y="1053507"/>
                </a:lnTo>
                <a:lnTo>
                  <a:pt x="45773" y="1115890"/>
                </a:lnTo>
                <a:lnTo>
                  <a:pt x="44534" y="1166211"/>
                </a:lnTo>
                <a:lnTo>
                  <a:pt x="46645" y="1188630"/>
                </a:lnTo>
                <a:lnTo>
                  <a:pt x="41028" y="1247808"/>
                </a:lnTo>
                <a:lnTo>
                  <a:pt x="41301" y="1308472"/>
                </a:lnTo>
                <a:lnTo>
                  <a:pt x="48287" y="1362916"/>
                </a:lnTo>
                <a:lnTo>
                  <a:pt x="46681" y="1405984"/>
                </a:lnTo>
                <a:lnTo>
                  <a:pt x="44089" y="1429727"/>
                </a:lnTo>
                <a:lnTo>
                  <a:pt x="49371" y="1489824"/>
                </a:lnTo>
                <a:lnTo>
                  <a:pt x="55511" y="1550121"/>
                </a:lnTo>
                <a:lnTo>
                  <a:pt x="51440" y="1604321"/>
                </a:lnTo>
                <a:lnTo>
                  <a:pt x="58903" y="1665761"/>
                </a:lnTo>
                <a:lnTo>
                  <a:pt x="60558" y="1720101"/>
                </a:lnTo>
                <a:lnTo>
                  <a:pt x="69246" y="1781570"/>
                </a:lnTo>
                <a:lnTo>
                  <a:pt x="67709" y="1818978"/>
                </a:lnTo>
                <a:lnTo>
                  <a:pt x="62298" y="1868649"/>
                </a:lnTo>
                <a:lnTo>
                  <a:pt x="61229" y="1930756"/>
                </a:lnTo>
                <a:lnTo>
                  <a:pt x="64138" y="1986178"/>
                </a:lnTo>
                <a:lnTo>
                  <a:pt x="67055" y="2011635"/>
                </a:lnTo>
                <a:lnTo>
                  <a:pt x="65635" y="2069398"/>
                </a:lnTo>
                <a:lnTo>
                  <a:pt x="70337" y="2120886"/>
                </a:lnTo>
                <a:lnTo>
                  <a:pt x="63009" y="2181746"/>
                </a:lnTo>
                <a:lnTo>
                  <a:pt x="61370" y="2236014"/>
                </a:lnTo>
                <a:lnTo>
                  <a:pt x="61046" y="2291794"/>
                </a:lnTo>
                <a:lnTo>
                  <a:pt x="60982" y="2347873"/>
                </a:lnTo>
                <a:lnTo>
                  <a:pt x="60969" y="2404010"/>
                </a:lnTo>
                <a:lnTo>
                  <a:pt x="53731" y="2467395"/>
                </a:lnTo>
                <a:lnTo>
                  <a:pt x="51088" y="2526189"/>
                </a:lnTo>
                <a:lnTo>
                  <a:pt x="50566" y="2582863"/>
                </a:lnTo>
                <a:lnTo>
                  <a:pt x="45242" y="2641712"/>
                </a:lnTo>
                <a:lnTo>
                  <a:pt x="49754" y="2703577"/>
                </a:lnTo>
                <a:lnTo>
                  <a:pt x="50303" y="2758716"/>
                </a:lnTo>
                <a:lnTo>
                  <a:pt x="50412" y="2814668"/>
                </a:lnTo>
                <a:lnTo>
                  <a:pt x="57668" y="2870780"/>
                </a:lnTo>
                <a:lnTo>
                  <a:pt x="57195" y="2926924"/>
                </a:lnTo>
                <a:lnTo>
                  <a:pt x="51772" y="2983075"/>
                </a:lnTo>
                <a:lnTo>
                  <a:pt x="50701" y="3039226"/>
                </a:lnTo>
                <a:lnTo>
                  <a:pt x="50490" y="3095378"/>
                </a:lnTo>
                <a:lnTo>
                  <a:pt x="50448" y="3151530"/>
                </a:lnTo>
                <a:lnTo>
                  <a:pt x="42107" y="3213387"/>
                </a:lnTo>
                <a:lnTo>
                  <a:pt x="40344" y="3267778"/>
                </a:lnTo>
                <a:lnTo>
                  <a:pt x="31634" y="3329258"/>
                </a:lnTo>
                <a:lnTo>
                  <a:pt x="22442" y="3390256"/>
                </a:lnTo>
                <a:lnTo>
                  <a:pt x="19562" y="3443528"/>
                </a:lnTo>
                <a:lnTo>
                  <a:pt x="18993" y="3499111"/>
                </a:lnTo>
                <a:lnTo>
                  <a:pt x="11645" y="3549084"/>
                </a:lnTo>
                <a:lnTo>
                  <a:pt x="12100" y="3606616"/>
                </a:lnTo>
                <a:lnTo>
                  <a:pt x="14682" y="3630261"/>
                </a:lnTo>
                <a:lnTo>
                  <a:pt x="9393" y="3690291"/>
                </a:lnTo>
                <a:lnTo>
                  <a:pt x="8536" y="3744993"/>
                </a:lnTo>
                <a:lnTo>
                  <a:pt x="5247" y="3797739"/>
                </a:lnTo>
                <a:lnTo>
                  <a:pt x="2763" y="3809284"/>
                </a:lnTo>
                <a:lnTo>
                  <a:pt x="3447" y="3819320"/>
                </a:lnTo>
                <a:lnTo>
                  <a:pt x="10446" y="3836710"/>
                </a:lnTo>
                <a:lnTo>
                  <a:pt x="24475" y="3849118"/>
                </a:lnTo>
                <a:lnTo>
                  <a:pt x="62077" y="3866617"/>
                </a:lnTo>
                <a:lnTo>
                  <a:pt x="118940" y="3872932"/>
                </a:lnTo>
                <a:lnTo>
                  <a:pt x="167088" y="3877299"/>
                </a:lnTo>
                <a:lnTo>
                  <a:pt x="187308" y="38850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2014-04-15T18:48:28Z</dcterms:created>
  <dcterms:modified xsi:type="dcterms:W3CDTF">2014-04-15T18:49:08Z</dcterms:modified>
</cp:coreProperties>
</file>